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3D50-ADEA-4DEE-9EFA-5A4193FF44B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96AA6-5B3B-4275-8087-1E32C06E7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96AA6-5B3B-4275-8087-1E32C06E7B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Converting Measurements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minutes are there in an hour?</a:t>
            </a:r>
          </a:p>
          <a:p>
            <a:r>
              <a:rPr lang="en-US" dirty="0" smtClean="0"/>
              <a:t>How many seconds are there in an hour?</a:t>
            </a:r>
          </a:p>
          <a:p>
            <a:r>
              <a:rPr lang="en-US" dirty="0" smtClean="0"/>
              <a:t>How many seconds are there in a day?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85800"/>
            <a:ext cx="14422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from scientific measurements may be due to:</a:t>
            </a:r>
          </a:p>
          <a:p>
            <a:r>
              <a:rPr lang="en-US" dirty="0" smtClean="0"/>
              <a:t> the equipment, </a:t>
            </a:r>
          </a:p>
          <a:p>
            <a:r>
              <a:rPr lang="en-US" dirty="0" smtClean="0"/>
              <a:t>the experimenter  </a:t>
            </a:r>
          </a:p>
          <a:p>
            <a:r>
              <a:rPr lang="en-US" dirty="0" smtClean="0"/>
              <a:t>the environment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 dirty="0" smtClean="0"/>
              <a:t>Errors due to the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may be caused by inaccurate calibration of the equipment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1143000"/>
          </a:xfrm>
        </p:spPr>
        <p:txBody>
          <a:bodyPr/>
          <a:lstStyle/>
          <a:p>
            <a:r>
              <a:rPr lang="en-US" dirty="0" smtClean="0"/>
              <a:t>Errors due to the Experimenter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usually manifests itself in poor experimental skills in reading measuring devices and may appear as parallax errors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1143000"/>
          </a:xfrm>
        </p:spPr>
        <p:txBody>
          <a:bodyPr/>
          <a:lstStyle/>
          <a:p>
            <a:r>
              <a:rPr lang="en-US" dirty="0" smtClean="0"/>
              <a:t>Errors due to the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conditions in which an experiment is conducted may adversely affect the quantity of measurements </a:t>
            </a:r>
          </a:p>
          <a:p>
            <a:r>
              <a:rPr lang="en-US" dirty="0" smtClean="0"/>
              <a:t>For example measuring temperature (how hot) of a substance in an air conditioned room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24400"/>
            <a:ext cx="1676400" cy="14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838200"/>
          </a:xfrm>
        </p:spPr>
        <p:txBody>
          <a:bodyPr/>
          <a:lstStyle/>
          <a:p>
            <a:r>
              <a:rPr lang="en-US" dirty="0" smtClean="0"/>
              <a:t>What unit would you use to measure these?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048000" cy="33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207442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Kilometre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Centimetre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Millimetre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1 000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1/1000m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0386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 unit is metre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kilometre</a:t>
            </a:r>
            <a:r>
              <a:rPr lang="en-US" dirty="0" smtClean="0"/>
              <a:t> is 1000m – so it is larger than a metre, if we have to convert from metre to </a:t>
            </a:r>
            <a:r>
              <a:rPr lang="en-US" dirty="0" err="1" smtClean="0"/>
              <a:t>kilometre</a:t>
            </a:r>
            <a:r>
              <a:rPr lang="en-US" dirty="0" smtClean="0"/>
              <a:t> we will multiply </a:t>
            </a:r>
          </a:p>
          <a:p>
            <a:r>
              <a:rPr lang="en-US" dirty="0" smtClean="0"/>
              <a:t>For example 1km = 1000m </a:t>
            </a:r>
          </a:p>
          <a:p>
            <a:r>
              <a:rPr lang="en-US" dirty="0" smtClean="0"/>
              <a:t>So 2km = 2x1000= 2000m </a:t>
            </a:r>
          </a:p>
          <a:p>
            <a:r>
              <a:rPr lang="en-US" dirty="0" smtClean="0"/>
              <a:t>And 3.5 km = 3.5x1000 = 3 500m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85800"/>
            <a:ext cx="1846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Centimetre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centimetre</a:t>
            </a:r>
            <a:r>
              <a:rPr lang="en-US" dirty="0" smtClean="0"/>
              <a:t> is one hundredth of a metre, it is smaller.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 1 metre = 100cm (1/100)</a:t>
            </a:r>
          </a:p>
          <a:p>
            <a:r>
              <a:rPr lang="en-US" dirty="0" smtClean="0"/>
              <a:t>For example: 2 m = 2 x 100 = 200cm </a:t>
            </a:r>
          </a:p>
          <a:p>
            <a:r>
              <a:rPr lang="en-US" dirty="0" smtClean="0"/>
              <a:t>4.5 m = 4.5x100 = 450m </a:t>
            </a:r>
          </a:p>
          <a:p>
            <a:r>
              <a:rPr lang="en-US" dirty="0" smtClean="0"/>
              <a:t>70cm = 1/ 100 x 70 = 0.7 m </a:t>
            </a:r>
          </a:p>
          <a:p>
            <a:r>
              <a:rPr lang="en-US" dirty="0" smtClean="0"/>
              <a:t>120 cm = 1/100 x 120 = 1.2m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768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Millimetre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millimetre</a:t>
            </a:r>
            <a:r>
              <a:rPr lang="en-US" dirty="0" smtClean="0"/>
              <a:t> is one thousandth of a metre (1/1000)</a:t>
            </a:r>
          </a:p>
          <a:p>
            <a:r>
              <a:rPr lang="en-US" dirty="0" smtClean="0"/>
              <a:t>So there are 1000 mm in a metre </a:t>
            </a:r>
          </a:p>
          <a:p>
            <a:r>
              <a:rPr lang="en-US" dirty="0" smtClean="0"/>
              <a:t>There are 10  mm in a 1cm</a:t>
            </a:r>
          </a:p>
          <a:p>
            <a:r>
              <a:rPr lang="en-US" dirty="0" smtClean="0"/>
              <a:t>In 4 </a:t>
            </a:r>
            <a:r>
              <a:rPr lang="en-US" dirty="0" err="1" smtClean="0"/>
              <a:t>metres</a:t>
            </a:r>
            <a:r>
              <a:rPr lang="en-US" dirty="0" smtClean="0"/>
              <a:t> = 4 x 1000 = 4000m </a:t>
            </a:r>
          </a:p>
          <a:p>
            <a:r>
              <a:rPr lang="en-US" dirty="0" smtClean="0"/>
              <a:t>In 2 cm = 2 x 10 = 20mm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mm are there in 2km? </a:t>
            </a:r>
          </a:p>
          <a:p>
            <a:r>
              <a:rPr lang="en-US" dirty="0" smtClean="0"/>
              <a:t>1 m = 1000 mm </a:t>
            </a:r>
          </a:p>
          <a:p>
            <a:r>
              <a:rPr lang="en-US" dirty="0" smtClean="0"/>
              <a:t>1km = 1000m </a:t>
            </a:r>
          </a:p>
          <a:p>
            <a:r>
              <a:rPr lang="en-US" dirty="0" smtClean="0"/>
              <a:t>So 1km = 1000m x 1000mm</a:t>
            </a:r>
          </a:p>
          <a:p>
            <a:pPr>
              <a:buNone/>
            </a:pPr>
            <a:r>
              <a:rPr lang="en-US" dirty="0" smtClean="0"/>
              <a:t>			= 1 000 000 mm</a:t>
            </a:r>
          </a:p>
          <a:p>
            <a:pPr>
              <a:buNone/>
            </a:pPr>
            <a:r>
              <a:rPr lang="en-US" dirty="0" smtClean="0"/>
              <a:t>So 2 km = 2 x 1 000 000mm</a:t>
            </a:r>
          </a:p>
          <a:p>
            <a:pPr>
              <a:buNone/>
            </a:pPr>
            <a:r>
              <a:rPr lang="en-US" dirty="0" smtClean="0"/>
              <a:t>		      = 2 000 000 mm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962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777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Kilogram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Milligram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000 kg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1/1000 kg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 1 000 000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g are there is 4 kg?</a:t>
            </a:r>
          </a:p>
          <a:p>
            <a:r>
              <a:rPr lang="en-US" dirty="0" smtClean="0"/>
              <a:t>1 kg = 1000g</a:t>
            </a:r>
          </a:p>
          <a:p>
            <a:r>
              <a:rPr lang="en-US" dirty="0" smtClean="0"/>
              <a:t>So 4 kg = 4 x 1000g = 4000g </a:t>
            </a:r>
          </a:p>
          <a:p>
            <a:r>
              <a:rPr lang="en-US" dirty="0" smtClean="0"/>
              <a:t>How many mg in 4 kg? </a:t>
            </a:r>
          </a:p>
          <a:p>
            <a:r>
              <a:rPr lang="en-US" dirty="0" smtClean="0"/>
              <a:t>There are 1 000 000 mg in 1 kg </a:t>
            </a:r>
          </a:p>
          <a:p>
            <a:r>
              <a:rPr lang="en-US" dirty="0" smtClean="0"/>
              <a:t>So 4 kg = 4 x 1 000 000 </a:t>
            </a:r>
          </a:p>
          <a:p>
            <a:pPr>
              <a:buNone/>
            </a:pPr>
            <a:r>
              <a:rPr lang="en-US" dirty="0" smtClean="0"/>
              <a:t>			= 4 000 000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343400"/>
            <a:ext cx="164522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board 2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 2 Theme</Template>
  <TotalTime>85</TotalTime>
  <Words>396</Words>
  <Application>Microsoft Office PowerPoint</Application>
  <PresentationFormat>On-screen Show (4:3)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Blackboard 2 Theme</vt:lpstr>
      <vt:lpstr>Converting Measurements </vt:lpstr>
      <vt:lpstr>What unit would you use to measure these?</vt:lpstr>
      <vt:lpstr>Length </vt:lpstr>
      <vt:lpstr>Length </vt:lpstr>
      <vt:lpstr>Centimetre </vt:lpstr>
      <vt:lpstr>Millimetre </vt:lpstr>
      <vt:lpstr>Question </vt:lpstr>
      <vt:lpstr>Mass</vt:lpstr>
      <vt:lpstr>Questions </vt:lpstr>
      <vt:lpstr>Time </vt:lpstr>
      <vt:lpstr>Errors </vt:lpstr>
      <vt:lpstr>Errors due to the Equipment </vt:lpstr>
      <vt:lpstr>Errors due to the Experimenter </vt:lpstr>
      <vt:lpstr>Errors due to the environment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Measurements</dc:title>
  <dc:creator>iTS ME</dc:creator>
  <cp:lastModifiedBy>iTS ME</cp:lastModifiedBy>
  <cp:revision>12</cp:revision>
  <dcterms:created xsi:type="dcterms:W3CDTF">2013-01-30T13:07:30Z</dcterms:created>
  <dcterms:modified xsi:type="dcterms:W3CDTF">2013-02-04T13:13:21Z</dcterms:modified>
</cp:coreProperties>
</file>