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63" r:id="rId6"/>
    <p:sldId id="259" r:id="rId7"/>
    <p:sldId id="264" r:id="rId8"/>
    <p:sldId id="261" r:id="rId9"/>
    <p:sldId id="267" r:id="rId10"/>
    <p:sldId id="262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DD253-89B4-4065-BDCD-F41A37A0E739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7EEE-5304-4A28-94F2-816F5DAF7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D7EEE-5304-4A28-94F2-816F5DAF74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1" y="1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19F4A-28DC-4A05-B480-027D4744DE7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BE016-1002-4883-A7FB-11E19E94D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nchisca\Desktop\Yr%204%20Prac\Form%201\Day%20and%20Night\What%20Causes%20Earth's%20Seasons_.wmv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nchisca\Desktop\Yr%204%20Prac\Form%201\Day%20and%20Night\Rotating%20Earth%20day%20&amp;%20night%20-%20PlanetObserver.wmv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nchisca\Desktop\stock-footage-earth-rotation-degrees-with-the-sun-cities-at-night-looped-animation-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Day and Night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Rotation of the Earth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it that some parts of the Earth snow while others don’t?</a:t>
            </a:r>
          </a:p>
          <a:p>
            <a:r>
              <a:rPr lang="en-US" dirty="0" smtClean="0"/>
              <a:t>How is it that we have only two seasons while others have four?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3800"/>
            <a:ext cx="5181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 Causes Earth's Seasons_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00201" y="0"/>
            <a:ext cx="7543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Earth’s Seasons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also caused by the 23 ½ degree tilt on the axis. </a:t>
            </a:r>
          </a:p>
          <a:p>
            <a:r>
              <a:rPr lang="en-US" dirty="0" smtClean="0"/>
              <a:t>Sun light is dispersed on the surface of the Earth, the middle (Equator) receives the most amount of Sun.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3286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The Earth moves in its orbit around the sun and takes 1 year to complete a </a:t>
            </a:r>
            <a:r>
              <a:rPr lang="en-US" dirty="0" smtClean="0"/>
              <a:t>___________. </a:t>
            </a:r>
          </a:p>
          <a:p>
            <a:pPr lvl="0"/>
            <a:r>
              <a:rPr lang="en-US" dirty="0" smtClean="0"/>
              <a:t>It also ______________ on its axis once in every 24 hours. This is called a ________. </a:t>
            </a:r>
          </a:p>
          <a:p>
            <a:pPr lvl="0"/>
            <a:r>
              <a:rPr lang="en-US" dirty="0" smtClean="0"/>
              <a:t>What is the axis?</a:t>
            </a:r>
          </a:p>
          <a:p>
            <a:pPr lvl="0">
              <a:buNone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 imaginary line which passes through the North and South Pole of the Earth 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362200"/>
            <a:ext cx="208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revolution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971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rotates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810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day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mph" presetSubtype="0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mph" presetSubtype="1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/>
          <a:p>
            <a:r>
              <a:rPr lang="en-US" dirty="0" smtClean="0"/>
              <a:t>What does the flash light represent?</a:t>
            </a:r>
          </a:p>
          <a:p>
            <a:r>
              <a:rPr lang="en-US" dirty="0" smtClean="0"/>
              <a:t>When the flashlight was shined was the entire Earth covered in light?</a:t>
            </a:r>
          </a:p>
          <a:p>
            <a:r>
              <a:rPr lang="en-US" dirty="0" smtClean="0"/>
              <a:t>What does the part of the Earth with no light indicate?</a:t>
            </a:r>
          </a:p>
          <a:p>
            <a:r>
              <a:rPr lang="en-US" dirty="0" smtClean="0"/>
              <a:t>What happens when the earth  spins?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1" y="1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00601"/>
            <a:ext cx="3571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191000"/>
            <a:ext cx="1895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Earth’s Movement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248400" cy="5257800"/>
          </a:xfrm>
        </p:spPr>
        <p:txBody>
          <a:bodyPr/>
          <a:lstStyle/>
          <a:p>
            <a:r>
              <a:rPr lang="en-US" dirty="0" smtClean="0"/>
              <a:t>The Earth revolves around the Sun</a:t>
            </a:r>
          </a:p>
          <a:p>
            <a:r>
              <a:rPr lang="en-US" dirty="0" smtClean="0"/>
              <a:t>It also rotates on its axis </a:t>
            </a:r>
          </a:p>
          <a:p>
            <a:r>
              <a:rPr lang="en-US" dirty="0" smtClean="0"/>
              <a:t>The axis is an imaginary line on the Earth which connects the North and South Pole </a:t>
            </a:r>
          </a:p>
          <a:p>
            <a:r>
              <a:rPr lang="en-US" dirty="0" smtClean="0"/>
              <a:t>The Earth is tilted at an angle of 23 ½ </a:t>
            </a:r>
            <a:r>
              <a:rPr lang="en-US" baseline="30000" dirty="0" smtClean="0"/>
              <a:t>o</a:t>
            </a:r>
            <a:r>
              <a:rPr lang="en-US" dirty="0" smtClean="0"/>
              <a:t> on its axis </a:t>
            </a:r>
          </a:p>
          <a:p>
            <a:r>
              <a:rPr lang="en-US" dirty="0" smtClean="0"/>
              <a:t>The Earth takes 24 hours to complete a rotation </a:t>
            </a:r>
          </a:p>
          <a:p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Earth’s Axis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693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Earth’s Movement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rotation on the axis allows the Earth to experience night and day </a:t>
            </a:r>
          </a:p>
          <a:p>
            <a:r>
              <a:rPr lang="en-US" dirty="0" smtClean="0"/>
              <a:t>This is because when the Earth rotates one part faces the Sun whilst the other part is against it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91000"/>
            <a:ext cx="670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otating Earth day &amp; night - PlanetObserver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00201" y="0"/>
            <a:ext cx="7543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all over the Earth get the same amount of Light?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4478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Earth’s Tilt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Earth’s tilt causes not all parts of the Earth to experience the same amount of light. </a:t>
            </a:r>
          </a:p>
          <a:p>
            <a:r>
              <a:rPr lang="en-US" dirty="0" smtClean="0"/>
              <a:t>The north of the Earth has longer days while the south of the Earth has shorter days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76623"/>
            <a:ext cx="3771900" cy="241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330</Words>
  <Application>Microsoft Office PowerPoint</Application>
  <PresentationFormat>On-screen Show (4:3)</PresentationFormat>
  <Paragraphs>49</Paragraphs>
  <Slides>13</Slides>
  <Notes>13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Day and Night </vt:lpstr>
      <vt:lpstr>Experiment </vt:lpstr>
      <vt:lpstr>Questions </vt:lpstr>
      <vt:lpstr>The Earth’s Movement </vt:lpstr>
      <vt:lpstr>The Earth’s Axis</vt:lpstr>
      <vt:lpstr>The Earth’s Movement  </vt:lpstr>
      <vt:lpstr>Slide 7</vt:lpstr>
      <vt:lpstr>Does all over the Earth get the same amount of Light?</vt:lpstr>
      <vt:lpstr>The Earth’s Tilt </vt:lpstr>
      <vt:lpstr>Question </vt:lpstr>
      <vt:lpstr>Slide 11</vt:lpstr>
      <vt:lpstr>The Earth’s Seasons </vt:lpstr>
      <vt:lpstr>Review Questions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and Night </dc:title>
  <dc:creator>iTS ME</dc:creator>
  <cp:lastModifiedBy>iTS ME</cp:lastModifiedBy>
  <cp:revision>16</cp:revision>
  <dcterms:created xsi:type="dcterms:W3CDTF">2013-03-03T19:05:32Z</dcterms:created>
  <dcterms:modified xsi:type="dcterms:W3CDTF">2013-03-04T13:54:46Z</dcterms:modified>
</cp:coreProperties>
</file>