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1F66EF-B7D3-4E2B-97B4-21B474EF09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8EE97-7BEA-411C-82EA-EF54962EF516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66EF-B7D3-4E2B-97B4-21B474EF09E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66EF-B7D3-4E2B-97B4-21B474EF09E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66EF-B7D3-4E2B-97B4-21B474EF09E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66EF-B7D3-4E2B-97B4-21B474EF09E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66EF-B7D3-4E2B-97B4-21B474EF09E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66EF-B7D3-4E2B-97B4-21B474EF09E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66EF-B7D3-4E2B-97B4-21B474EF09E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alphaModFix amt="9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14400"/>
            <a:ext cx="8001000" cy="1089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9812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E36ECB-4B55-4D94-B767-3738DC0D34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A81E2-1A44-432F-9AF3-23322A16E6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121A2-936D-4A4D-9473-EDF1D65FA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2C449-0A24-423A-903A-8CA9643808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87276-0A00-4F21-92D4-88C5DBF1B2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8DE93-4797-490E-89EA-CC937831C0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1DF6E-5B7A-4341-8170-4B0DF2E0F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C74E5-7275-47FA-86F4-2A4E64BEDF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8A8B-5725-40AD-8996-54E6E2D1F8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AD1F8-028C-4121-B962-C86B9FC9EE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2DBEC-1278-4734-9132-95E74DC92E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600200" y="1676400"/>
            <a:ext cx="57150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F79900-E62A-40F5-A01D-444950CEDF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ranchisca\Desktop\Sun's%20Energy.wmv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0"/>
            <a:ext cx="8001000" cy="1089025"/>
          </a:xfrm>
        </p:spPr>
        <p:txBody>
          <a:bodyPr/>
          <a:lstStyle/>
          <a:p>
            <a:r>
              <a:rPr lang="en-US" dirty="0" smtClean="0"/>
              <a:t>Fusion in the Sun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 about the Sun?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star </a:t>
            </a:r>
          </a:p>
          <a:p>
            <a:r>
              <a:rPr lang="en-US" dirty="0" smtClean="0"/>
              <a:t>It produces light and heat on Earth </a:t>
            </a:r>
          </a:p>
          <a:p>
            <a:r>
              <a:rPr lang="en-US" dirty="0" smtClean="0"/>
              <a:t>Plants need it for photosynthesis </a:t>
            </a:r>
          </a:p>
          <a:p>
            <a:r>
              <a:rPr lang="en-US" dirty="0" smtClean="0"/>
              <a:t>The Sun fuels our food chains </a:t>
            </a:r>
          </a:p>
          <a:p>
            <a:r>
              <a:rPr lang="en-US" dirty="0" smtClean="0"/>
              <a:t>It is the main source of energy on Earth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facts about the Sun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r>
              <a:rPr lang="en-US" dirty="0" smtClean="0"/>
              <a:t>The Sun is one of more than 200 billion stars in the galaxy known as the Milky Way </a:t>
            </a:r>
          </a:p>
          <a:p>
            <a:r>
              <a:rPr lang="en-US" dirty="0" smtClean="0"/>
              <a:t>It is a medium sized star of about 4.6 billion years old </a:t>
            </a:r>
          </a:p>
          <a:p>
            <a:r>
              <a:rPr lang="en-US" dirty="0" smtClean="0"/>
              <a:t>It is 300 000 times heavier than Earth </a:t>
            </a:r>
          </a:p>
          <a:p>
            <a:r>
              <a:rPr lang="en-US" dirty="0" smtClean="0"/>
              <a:t>It has a large mass which causes it to exert a large gravitational force on all the objects around it </a:t>
            </a:r>
          </a:p>
          <a:p>
            <a:r>
              <a:rPr lang="en-US" dirty="0" smtClean="0"/>
              <a:t>The Sun’s gravity keeps the planets in orbit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star nearest to the Earth is called </a:t>
            </a:r>
            <a:r>
              <a:rPr lang="en-US" dirty="0" err="1" smtClean="0"/>
              <a:t>Proxima</a:t>
            </a:r>
            <a:r>
              <a:rPr lang="en-US" dirty="0" smtClean="0"/>
              <a:t>  </a:t>
            </a:r>
            <a:r>
              <a:rPr lang="en-US" dirty="0" err="1" smtClean="0"/>
              <a:t>Centuari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is about 4.3 light years away </a:t>
            </a:r>
          </a:p>
          <a:p>
            <a:r>
              <a:rPr lang="en-US" dirty="0" smtClean="0"/>
              <a:t>One light year is the distance light travels in one year </a:t>
            </a:r>
          </a:p>
          <a:p>
            <a:r>
              <a:rPr lang="en-US" dirty="0" smtClean="0"/>
              <a:t>It takes 8 minutes for the light from the Sun to reach the Earth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Sun Produce Energy? </a:t>
            </a:r>
            <a:endParaRPr lang="en-US" dirty="0"/>
          </a:p>
        </p:txBody>
      </p:sp>
      <p:pic>
        <p:nvPicPr>
          <p:cNvPr id="4" name="Sun's Energy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sun is made up mainly of Hydrogen and Helium </a:t>
            </a:r>
          </a:p>
          <a:p>
            <a:r>
              <a:rPr lang="en-US" dirty="0" smtClean="0"/>
              <a:t>In the Sun a nuclear reaction occurs – this means the nucleus of the atoms react </a:t>
            </a:r>
          </a:p>
          <a:p>
            <a:r>
              <a:rPr lang="en-US" dirty="0" smtClean="0"/>
              <a:t>The Hydrogen in the Sun undergoes nuclear fusion which produces Helium and gives out vast amounts of energy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/>
          <a:lstStyle/>
          <a:p>
            <a:r>
              <a:rPr lang="en-US" dirty="0" smtClean="0"/>
              <a:t>In nuclear fusion two lighter Hydrogen nuclei (singular nucleus) are fused together to form a larger Helium nucleus (two protons ), releasing energy in the process </a:t>
            </a:r>
          </a:p>
          <a:p>
            <a:r>
              <a:rPr lang="en-US" dirty="0" smtClean="0"/>
              <a:t>The energy produced is given off in the form of </a:t>
            </a:r>
            <a:r>
              <a:rPr lang="en-US" dirty="0" smtClean="0"/>
              <a:t>l</a:t>
            </a:r>
            <a:r>
              <a:rPr lang="en-US" dirty="0" smtClean="0"/>
              <a:t>ight and heat </a:t>
            </a:r>
          </a:p>
          <a:p>
            <a:r>
              <a:rPr lang="en-US" dirty="0" smtClean="0"/>
              <a:t>The core or the centre of the Su  has a very high temperature (14 million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is where nuclear fusion of hydrogen takes place 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fusion?</a:t>
            </a:r>
          </a:p>
          <a:p>
            <a:r>
              <a:rPr lang="en-US" dirty="0" smtClean="0"/>
              <a:t>What two atoms are fused in the Sun?</a:t>
            </a:r>
          </a:p>
          <a:p>
            <a:r>
              <a:rPr lang="en-US" dirty="0" smtClean="0"/>
              <a:t>What do these atoms form after they have fused?</a:t>
            </a:r>
          </a:p>
          <a:p>
            <a:r>
              <a:rPr lang="en-US" dirty="0" smtClean="0"/>
              <a:t>What is released when the atoms fuse?</a:t>
            </a:r>
          </a:p>
          <a:p>
            <a:r>
              <a:rPr lang="en-US" dirty="0" smtClean="0"/>
              <a:t>Where in the Sun does nuclear fusion occur?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336</Words>
  <Application>Microsoft Office PowerPoint</Application>
  <PresentationFormat>On-screen Show (4:3)</PresentationFormat>
  <Paragraphs>42</Paragraphs>
  <Slides>8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Fusion in the Sun </vt:lpstr>
      <vt:lpstr>What do we know about the Sun?</vt:lpstr>
      <vt:lpstr>Some more facts about the Sun </vt:lpstr>
      <vt:lpstr>Did you know?</vt:lpstr>
      <vt:lpstr>How does the Sun Produce Energy? </vt:lpstr>
      <vt:lpstr>Fusion </vt:lpstr>
      <vt:lpstr>Nuclear Fusion </vt:lpstr>
      <vt:lpstr>Recap Questions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iTS ME</cp:lastModifiedBy>
  <cp:revision>13</cp:revision>
  <dcterms:created xsi:type="dcterms:W3CDTF">2007-05-13T02:31:03Z</dcterms:created>
  <dcterms:modified xsi:type="dcterms:W3CDTF">2013-02-27T13:39:57Z</dcterms:modified>
</cp:coreProperties>
</file>