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5" r:id="rId3"/>
    <p:sldId id="262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6" r:id="rId12"/>
    <p:sldId id="267" r:id="rId13"/>
    <p:sldId id="269" r:id="rId14"/>
    <p:sldId id="272" r:id="rId15"/>
    <p:sldId id="271" r:id="rId16"/>
    <p:sldId id="273" r:id="rId17"/>
    <p:sldId id="270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BFF2E-ABF7-4A60-827F-78826E9E08A7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6FA2-257B-4623-8130-AA79C0472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6FA2-257B-4623-8130-AA79C04726C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1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1000"/>
            <a:ext cx="5111750" cy="5745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7415283" cy="4179445"/>
          </a:xfrm>
        </p:grpSpPr>
        <p:pic>
          <p:nvPicPr>
            <p:cNvPr id="8" name="Picture 2" descr="C:\Documents and Settings\walterl\Local Settings\Temporary Internet Files\Content.IE5\V9LZ2EJQ\MP900448522[1].jpg"/>
            <p:cNvPicPr>
              <a:picLocks noChangeAspect="1" noChangeArrowheads="1"/>
            </p:cNvPicPr>
            <p:nvPr/>
          </p:nvPicPr>
          <p:blipFill>
            <a:blip r:embed="rId13" cstate="print"/>
            <a:srcRect l="9041" t="11825" r="9863" b="15109"/>
            <a:stretch>
              <a:fillRect/>
            </a:stretch>
          </p:blipFill>
          <p:spPr bwMode="auto">
            <a:xfrm>
              <a:off x="0" y="0"/>
              <a:ext cx="7415283" cy="4179445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walterl\Local Settings\Temporary Internet Files\Content.IE5\V9LZ2EJQ\MP900448522[1].jpg"/>
            <p:cNvPicPr>
              <a:picLocks noChangeAspect="1" noChangeArrowheads="1"/>
            </p:cNvPicPr>
            <p:nvPr/>
          </p:nvPicPr>
          <p:blipFill>
            <a:blip r:embed="rId13" cstate="print"/>
            <a:srcRect l="11507" t="15766" r="72329" b="22336"/>
            <a:stretch>
              <a:fillRect/>
            </a:stretch>
          </p:blipFill>
          <p:spPr bwMode="auto">
            <a:xfrm rot="5400000">
              <a:off x="2311261" y="-787262"/>
              <a:ext cx="2438400" cy="5841723"/>
            </a:xfrm>
            <a:prstGeom prst="rect">
              <a:avLst/>
            </a:prstGeom>
            <a:noFill/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6851C3A8-7650-4014-9668-DEAFD6DF22A5}" type="datetimeFigureOut">
              <a:rPr lang="en-US" smtClean="0"/>
              <a:pPr/>
              <a:t>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100" y="6553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9D803726-3A69-42EB-904F-8AAE0AE8A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u="sng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quantities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457200"/>
            <a:ext cx="17449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57200"/>
            <a:ext cx="9048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191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810000"/>
            <a:ext cx="828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4958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1600200"/>
            <a:ext cx="4362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Length is the distance between two points </a:t>
            </a:r>
          </a:p>
          <a:p>
            <a:r>
              <a:rPr lang="en-US" dirty="0" smtClean="0"/>
              <a:t>It’s SI unit is the metre (m)</a:t>
            </a:r>
          </a:p>
          <a:p>
            <a:r>
              <a:rPr lang="en-US" dirty="0" smtClean="0"/>
              <a:t>Short distances are measured in centimetres (cm) and millimetres (mm)</a:t>
            </a:r>
          </a:p>
          <a:p>
            <a:r>
              <a:rPr lang="en-US" dirty="0" smtClean="0"/>
              <a:t>Very short distances are measured in micrometres, for example the size of bacterium </a:t>
            </a:r>
          </a:p>
          <a:p>
            <a:r>
              <a:rPr lang="en-US" dirty="0" smtClean="0"/>
              <a:t>Very large distances are measured in kilometres (km)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715000"/>
            <a:ext cx="3143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large distances for example, the distances between the planets are measured in astronomical units (AU) </a:t>
            </a:r>
          </a:p>
          <a:p>
            <a:r>
              <a:rPr lang="en-US" dirty="0" smtClean="0"/>
              <a:t>One astronomical unit represents a distance of 150 million kilometres.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5657850" cy="196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Instruments used for measuring length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5486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038600"/>
            <a:ext cx="2809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86200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53200" y="2590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Metre rule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Measuring tape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instrument and unit would you use to measure:</a:t>
            </a:r>
          </a:p>
          <a:p>
            <a:r>
              <a:rPr lang="en-US" dirty="0" smtClean="0"/>
              <a:t>The length of your desk? </a:t>
            </a:r>
          </a:p>
          <a:p>
            <a:r>
              <a:rPr lang="en-US" dirty="0" smtClean="0"/>
              <a:t>The width of your text book?</a:t>
            </a:r>
          </a:p>
          <a:p>
            <a:r>
              <a:rPr lang="en-US" dirty="0" smtClean="0"/>
              <a:t>The perimetre of your classroom?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800600"/>
            <a:ext cx="3209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Errors in measuring length – Parallax error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Parallax error is an error in a measurement due to the eye not being in the correct position when taking a reading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Zero error – when the measurement is taken at any point besides zero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 errors 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33528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Parallax Errors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Placing the eye vertically above the marking on the scale to be read </a:t>
            </a:r>
          </a:p>
          <a:p>
            <a:r>
              <a:rPr lang="en-US" dirty="0" smtClean="0"/>
              <a:t>Placing the metre rule on the edge beside the object to be measured so that the scale is touching it </a:t>
            </a:r>
          </a:p>
          <a:p>
            <a:r>
              <a:rPr lang="en-US" dirty="0" smtClean="0"/>
              <a:t>Using a thin ruler so that the scale is touching the object to be measured.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length of your desk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the precautions to avoid measurement errors, measure the length of your desk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81400"/>
            <a:ext cx="4048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is a measure of the space occupied by a substance </a:t>
            </a:r>
          </a:p>
          <a:p>
            <a:r>
              <a:rPr lang="en-US" dirty="0" smtClean="0"/>
              <a:t>The SI unit for volume is the cubic metre (m3)</a:t>
            </a:r>
          </a:p>
          <a:p>
            <a:r>
              <a:rPr lang="en-US" dirty="0" smtClean="0"/>
              <a:t>Other common units include mm3, cm3, millilitre  (ml) and centilitre (l)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304" r="12304" b="16667"/>
          <a:stretch>
            <a:fillRect/>
          </a:stretch>
        </p:blipFill>
        <p:spPr bwMode="auto">
          <a:xfrm>
            <a:off x="6781800" y="4038600"/>
            <a:ext cx="1371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Instruments used for measuring volume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85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1609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286000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1" y="4850156"/>
            <a:ext cx="1524000" cy="163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hand span to measure the length of your desk </a:t>
            </a:r>
          </a:p>
          <a:p>
            <a:r>
              <a:rPr lang="en-US" dirty="0" smtClean="0"/>
              <a:t>What result did you get?</a:t>
            </a:r>
          </a:p>
          <a:p>
            <a:r>
              <a:rPr lang="en-US" dirty="0" smtClean="0"/>
              <a:t>Do you think there is a need for standardized measurement?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35099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in Measuring 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Meniscus readings </a:t>
            </a:r>
            <a:r>
              <a:rPr lang="en-US" dirty="0" smtClean="0"/>
              <a:t>– readings should be taken at the bottom of the meniscus</a:t>
            </a:r>
          </a:p>
          <a:p>
            <a:r>
              <a:rPr lang="en-US" dirty="0" smtClean="0"/>
              <a:t>Readings should also be taken at eye level to avoid parallax errors  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86200"/>
            <a:ext cx="464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2314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is a measurement period </a:t>
            </a:r>
          </a:p>
          <a:p>
            <a:r>
              <a:rPr lang="en-US" dirty="0" smtClean="0"/>
              <a:t>The SI unit is the second (s)</a:t>
            </a:r>
          </a:p>
          <a:p>
            <a:r>
              <a:rPr lang="en-US" dirty="0" smtClean="0"/>
              <a:t>Other units for time include: minutes (min), hours (h), days, months, years, decades and centuries.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2076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used to measure time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2019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1914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905000"/>
            <a:ext cx="2095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4495800"/>
            <a:ext cx="933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267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34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4495800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stop clocks provided, work in pairs to time your friends pulse for  30 seconds </a:t>
            </a:r>
          </a:p>
          <a:p>
            <a:r>
              <a:rPr lang="en-US" dirty="0" smtClean="0"/>
              <a:t>Record your answer in beats per minute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733800"/>
            <a:ext cx="3962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mass of an object is the measure of the amount of matter in it </a:t>
            </a:r>
          </a:p>
          <a:p>
            <a:r>
              <a:rPr lang="en-US" dirty="0" smtClean="0"/>
              <a:t>Remember matter is anything which occupies space. </a:t>
            </a:r>
          </a:p>
          <a:p>
            <a:r>
              <a:rPr lang="en-US" dirty="0" smtClean="0"/>
              <a:t>The SI unit for mass is the kilogram (kg)</a:t>
            </a:r>
          </a:p>
          <a:p>
            <a:r>
              <a:rPr lang="en-US" dirty="0" smtClean="0"/>
              <a:t>Large masses are measured in tonnes</a:t>
            </a:r>
          </a:p>
          <a:p>
            <a:r>
              <a:rPr lang="en-US" dirty="0" smtClean="0"/>
              <a:t> (1tonne = 1000kg)</a:t>
            </a:r>
          </a:p>
          <a:p>
            <a:r>
              <a:rPr lang="en-US" dirty="0" smtClean="0"/>
              <a:t>Small masses are measured in grams (g), milligrams (mg) and micrograms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1"/>
            <a:ext cx="2705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unit would you use to measure these: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057400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981200"/>
            <a:ext cx="17526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Instruments used for measuring mass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2476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2686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733800"/>
            <a:ext cx="3095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257800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temperature of a substance tells use how hot or cold a substance is </a:t>
            </a:r>
          </a:p>
          <a:p>
            <a:r>
              <a:rPr lang="en-US" dirty="0" smtClean="0"/>
              <a:t>The SI unit for temperature is the Kelvin and the unit is also called the Kelvin </a:t>
            </a:r>
          </a:p>
          <a:p>
            <a:r>
              <a:rPr lang="en-US" dirty="0" smtClean="0"/>
              <a:t>We, however measure according to the Celsius scale and the unit is called degrees Celsius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76800"/>
            <a:ext cx="152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1000"/>
            <a:ext cx="833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Kelvin to Celsius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in Kelvin=Temperature in C +273</a:t>
            </a:r>
          </a:p>
          <a:p>
            <a:r>
              <a:rPr lang="en-US" dirty="0" smtClean="0"/>
              <a:t>For example 27 C = 27 + 273 </a:t>
            </a:r>
          </a:p>
          <a:p>
            <a:pPr>
              <a:buNone/>
            </a:pPr>
            <a:r>
              <a:rPr lang="en-US" dirty="0" smtClean="0"/>
              <a:t>				      = 300K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05200"/>
            <a:ext cx="1638300" cy="2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Instruments for measuring temperature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81200"/>
            <a:ext cx="18383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905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Travel Back In Time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59852E-6 L -0.50001 -0.35523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Units of Measurements Used  Long Ago In Different Parts of the World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962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Balance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76400"/>
            <a:ext cx="1571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266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Hourglass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495800"/>
            <a:ext cx="790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Elbow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191000"/>
            <a:ext cx="18478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7400" y="5486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Quantity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physical quantity is a quantity which can be measured.</a:t>
            </a:r>
          </a:p>
          <a:p>
            <a:r>
              <a:rPr lang="en-US" dirty="0" smtClean="0"/>
              <a:t>Examples of physical quantities are:</a:t>
            </a:r>
          </a:p>
          <a:p>
            <a:r>
              <a:rPr lang="en-US" dirty="0" smtClean="0"/>
              <a:t>Length – the distance between two points </a:t>
            </a:r>
          </a:p>
          <a:p>
            <a:r>
              <a:rPr lang="en-US" dirty="0" smtClean="0"/>
              <a:t>Mass – the amount of matter in an object </a:t>
            </a:r>
          </a:p>
          <a:p>
            <a:r>
              <a:rPr lang="en-US" dirty="0" smtClean="0"/>
              <a:t>Volume – the amount of space taken up by an object </a:t>
            </a:r>
          </a:p>
          <a:p>
            <a:r>
              <a:rPr lang="en-US" dirty="0" smtClean="0"/>
              <a:t>Time – a measurement period </a:t>
            </a:r>
          </a:p>
          <a:p>
            <a:r>
              <a:rPr lang="en-US" dirty="0" smtClean="0"/>
              <a:t>Temperature – how hot or cold a substance is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units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 stands for Systeme International d’ Unites (in French)</a:t>
            </a:r>
          </a:p>
          <a:p>
            <a:r>
              <a:rPr lang="en-US" dirty="0" smtClean="0"/>
              <a:t>A standardized unit is needed as measurement is a global phenomena and is needed throughout the world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Physical Quantity &amp; Units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quantity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Quantity Symbol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 unit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 for unit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Kilogram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Kelvin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Ampere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3333"/>
          <a:stretch>
            <a:fillRect/>
          </a:stretch>
        </p:blipFill>
        <p:spPr bwMode="auto">
          <a:xfrm>
            <a:off x="2590800" y="3429000"/>
            <a:ext cx="152400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SI prefixes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  <a:gridCol w="20574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Form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million</a:t>
                      </a:r>
                    </a:p>
                    <a:p>
                      <a:r>
                        <a:rPr lang="en-US" dirty="0" smtClean="0"/>
                        <a:t> (1 000 000)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thousand (1000)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hundredth (1/100)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thousandth</a:t>
                      </a:r>
                    </a:p>
                    <a:p>
                      <a:r>
                        <a:rPr lang="en-US" dirty="0" smtClean="0"/>
                        <a:t> (1/1 000)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millionth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(1/1 000 000)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million millionth </a:t>
                      </a:r>
                    </a:p>
                    <a:p>
                      <a:r>
                        <a:rPr lang="en-US" dirty="0" smtClean="0"/>
                        <a:t>(1/</a:t>
                      </a:r>
                      <a:r>
                        <a:rPr lang="en-US" baseline="0" dirty="0" smtClean="0"/>
                        <a:t> 1 000 000 000 000)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millimeter is equal to one thousandth of a metre (1mm = 1/1000)</a:t>
            </a:r>
          </a:p>
          <a:p>
            <a:r>
              <a:rPr lang="en-US" dirty="0" smtClean="0"/>
              <a:t>One centimetre (cm) is equal to one hundreth of a metre (1cm= 1/100m)</a:t>
            </a:r>
          </a:p>
          <a:p>
            <a:r>
              <a:rPr lang="en-US" dirty="0" smtClean="0"/>
              <a:t>One kilometre (km) is equal to one thousand metres (1km = 1000m)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boar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 Theme</Template>
  <TotalTime>291</TotalTime>
  <Words>861</Words>
  <Application>Microsoft Office PowerPoint</Application>
  <PresentationFormat>On-screen Show (4:3)</PresentationFormat>
  <Paragraphs>174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Blackboard Theme</vt:lpstr>
      <vt:lpstr>Measurement </vt:lpstr>
      <vt:lpstr>Activity </vt:lpstr>
      <vt:lpstr>Lets Travel Back In Time  </vt:lpstr>
      <vt:lpstr>Units of Measurements Used  Long Ago In Different Parts of the World </vt:lpstr>
      <vt:lpstr>Physical Quantity </vt:lpstr>
      <vt:lpstr>SI units </vt:lpstr>
      <vt:lpstr>Common Physical Quantity &amp; Units </vt:lpstr>
      <vt:lpstr>Common SI prefixes </vt:lpstr>
      <vt:lpstr>Examples </vt:lpstr>
      <vt:lpstr>Length</vt:lpstr>
      <vt:lpstr>Did You Know </vt:lpstr>
      <vt:lpstr>Instruments used for measuring length </vt:lpstr>
      <vt:lpstr>Activity </vt:lpstr>
      <vt:lpstr>Errors in measuring length – Parallax error </vt:lpstr>
      <vt:lpstr>Parallax errors </vt:lpstr>
      <vt:lpstr>Reducing Parallax Errors </vt:lpstr>
      <vt:lpstr>Measuring the length of your desk</vt:lpstr>
      <vt:lpstr>Volume </vt:lpstr>
      <vt:lpstr>Instruments used for measuring volume </vt:lpstr>
      <vt:lpstr>Errors in Measuring volume </vt:lpstr>
      <vt:lpstr>Time </vt:lpstr>
      <vt:lpstr>Instruments used to measure time </vt:lpstr>
      <vt:lpstr>Activity </vt:lpstr>
      <vt:lpstr>Mass</vt:lpstr>
      <vt:lpstr>What unit would you use to measure these:</vt:lpstr>
      <vt:lpstr>Instruments used for measuring mass</vt:lpstr>
      <vt:lpstr>Temperature </vt:lpstr>
      <vt:lpstr>Converting Kelvin to Celsius </vt:lpstr>
      <vt:lpstr>Instruments for measuring temperature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</dc:title>
  <dc:creator>iTS ME</dc:creator>
  <cp:lastModifiedBy>iTS ME</cp:lastModifiedBy>
  <cp:revision>42</cp:revision>
  <dcterms:created xsi:type="dcterms:W3CDTF">2013-01-28T23:47:42Z</dcterms:created>
  <dcterms:modified xsi:type="dcterms:W3CDTF">2013-01-30T13:00:20Z</dcterms:modified>
</cp:coreProperties>
</file>