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092E0-2B16-4BB7-9572-166D0BBBF204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20C806-B712-470C-B8F9-453A2A023401}">
      <dgm:prSet phldrT="[Text]"/>
      <dgm:spPr/>
      <dgm:t>
        <a:bodyPr/>
        <a:lstStyle/>
        <a:p>
          <a:r>
            <a:rPr lang="en-US" dirty="0" smtClean="0"/>
            <a:t>Planets </a:t>
          </a:r>
          <a:endParaRPr lang="en-US" dirty="0"/>
        </a:p>
      </dgm:t>
    </dgm:pt>
    <dgm:pt modelId="{DFD4E2F4-74D4-4CEB-8446-CA873C67287A}" type="parTrans" cxnId="{5C0DE8C0-1389-4E13-BC13-649AD18AC6A6}">
      <dgm:prSet/>
      <dgm:spPr/>
      <dgm:t>
        <a:bodyPr/>
        <a:lstStyle/>
        <a:p>
          <a:endParaRPr lang="en-US"/>
        </a:p>
      </dgm:t>
    </dgm:pt>
    <dgm:pt modelId="{14860F79-7672-4A5E-A52A-79FFC4EEB201}" type="sibTrans" cxnId="{5C0DE8C0-1389-4E13-BC13-649AD18AC6A6}">
      <dgm:prSet/>
      <dgm:spPr/>
      <dgm:t>
        <a:bodyPr/>
        <a:lstStyle/>
        <a:p>
          <a:endParaRPr lang="en-US"/>
        </a:p>
      </dgm:t>
    </dgm:pt>
    <dgm:pt modelId="{5E928828-0EE9-4FBD-A591-64E16AF1CA02}">
      <dgm:prSet phldrT="[Text]"/>
      <dgm:spPr/>
      <dgm:t>
        <a:bodyPr/>
        <a:lstStyle/>
        <a:p>
          <a:r>
            <a:rPr lang="en-US" dirty="0" smtClean="0"/>
            <a:t>Terrestrial</a:t>
          </a:r>
          <a:endParaRPr lang="en-US" dirty="0"/>
        </a:p>
      </dgm:t>
    </dgm:pt>
    <dgm:pt modelId="{25313B05-0C39-4CE2-8B4F-E0B1710131F7}" type="parTrans" cxnId="{CEECADE9-D1FB-4376-B6B9-1BE1199169EB}">
      <dgm:prSet/>
      <dgm:spPr/>
      <dgm:t>
        <a:bodyPr/>
        <a:lstStyle/>
        <a:p>
          <a:endParaRPr lang="en-US"/>
        </a:p>
      </dgm:t>
    </dgm:pt>
    <dgm:pt modelId="{ADC95C97-21FB-4F94-84E7-DB8D1184AF38}" type="sibTrans" cxnId="{CEECADE9-D1FB-4376-B6B9-1BE1199169EB}">
      <dgm:prSet/>
      <dgm:spPr/>
      <dgm:t>
        <a:bodyPr/>
        <a:lstStyle/>
        <a:p>
          <a:endParaRPr lang="en-US"/>
        </a:p>
      </dgm:t>
    </dgm:pt>
    <dgm:pt modelId="{66196B8B-EC48-4149-B0E1-74F132CA875D}">
      <dgm:prSet phldrT="[Text]"/>
      <dgm:spPr/>
      <dgm:t>
        <a:bodyPr/>
        <a:lstStyle/>
        <a:p>
          <a:r>
            <a:rPr lang="en-US" dirty="0" smtClean="0"/>
            <a:t>Mercury </a:t>
          </a:r>
          <a:endParaRPr lang="en-US" dirty="0"/>
        </a:p>
      </dgm:t>
    </dgm:pt>
    <dgm:pt modelId="{8FD67D3A-CDBE-4B86-A78D-A68E9B0723E3}" type="parTrans" cxnId="{FEB9841F-8ED9-4546-AAD7-662025831006}">
      <dgm:prSet/>
      <dgm:spPr/>
      <dgm:t>
        <a:bodyPr/>
        <a:lstStyle/>
        <a:p>
          <a:endParaRPr lang="en-US"/>
        </a:p>
      </dgm:t>
    </dgm:pt>
    <dgm:pt modelId="{C3692E93-8D0A-4E7E-8ADC-B2B676F01584}" type="sibTrans" cxnId="{FEB9841F-8ED9-4546-AAD7-662025831006}">
      <dgm:prSet/>
      <dgm:spPr/>
      <dgm:t>
        <a:bodyPr/>
        <a:lstStyle/>
        <a:p>
          <a:endParaRPr lang="en-US"/>
        </a:p>
      </dgm:t>
    </dgm:pt>
    <dgm:pt modelId="{FF7642EC-B08B-425C-B286-2E238364AB50}">
      <dgm:prSet phldrT="[Text]"/>
      <dgm:spPr/>
      <dgm:t>
        <a:bodyPr/>
        <a:lstStyle/>
        <a:p>
          <a:r>
            <a:rPr lang="en-US" dirty="0" smtClean="0"/>
            <a:t>Venus </a:t>
          </a:r>
          <a:endParaRPr lang="en-US" dirty="0"/>
        </a:p>
      </dgm:t>
    </dgm:pt>
    <dgm:pt modelId="{52442A9B-C19F-4B1B-84B3-C1DD92C51326}" type="parTrans" cxnId="{BADB47B7-97E1-41F2-8F15-229115839ACC}">
      <dgm:prSet/>
      <dgm:spPr/>
      <dgm:t>
        <a:bodyPr/>
        <a:lstStyle/>
        <a:p>
          <a:endParaRPr lang="en-US"/>
        </a:p>
      </dgm:t>
    </dgm:pt>
    <dgm:pt modelId="{32F62E6B-FBCA-4A0D-A900-4F68FEF8C89E}" type="sibTrans" cxnId="{BADB47B7-97E1-41F2-8F15-229115839ACC}">
      <dgm:prSet/>
      <dgm:spPr/>
      <dgm:t>
        <a:bodyPr/>
        <a:lstStyle/>
        <a:p>
          <a:endParaRPr lang="en-US"/>
        </a:p>
      </dgm:t>
    </dgm:pt>
    <dgm:pt modelId="{F915A58F-FA81-4889-8B8C-F977123422CA}">
      <dgm:prSet phldrT="[Text]"/>
      <dgm:spPr/>
      <dgm:t>
        <a:bodyPr/>
        <a:lstStyle/>
        <a:p>
          <a:r>
            <a:rPr lang="en-US" dirty="0" smtClean="0"/>
            <a:t>Gas Giants </a:t>
          </a:r>
          <a:endParaRPr lang="en-US" dirty="0"/>
        </a:p>
      </dgm:t>
    </dgm:pt>
    <dgm:pt modelId="{173DD9F1-CC7D-435B-A0D7-86855121842D}" type="parTrans" cxnId="{290FCA26-820A-4DA6-9E4A-D9C80EC20AB2}">
      <dgm:prSet/>
      <dgm:spPr/>
      <dgm:t>
        <a:bodyPr/>
        <a:lstStyle/>
        <a:p>
          <a:endParaRPr lang="en-US"/>
        </a:p>
      </dgm:t>
    </dgm:pt>
    <dgm:pt modelId="{755461ED-4D36-4FC8-AC68-FC4292765DAB}" type="sibTrans" cxnId="{290FCA26-820A-4DA6-9E4A-D9C80EC20AB2}">
      <dgm:prSet/>
      <dgm:spPr/>
      <dgm:t>
        <a:bodyPr/>
        <a:lstStyle/>
        <a:p>
          <a:endParaRPr lang="en-US"/>
        </a:p>
      </dgm:t>
    </dgm:pt>
    <dgm:pt modelId="{557874A8-F762-49C3-873E-B744DEA86F3D}">
      <dgm:prSet phldrT="[Text]"/>
      <dgm:spPr/>
      <dgm:t>
        <a:bodyPr/>
        <a:lstStyle/>
        <a:p>
          <a:r>
            <a:rPr lang="en-US" dirty="0" smtClean="0"/>
            <a:t>Jupiter</a:t>
          </a:r>
          <a:endParaRPr lang="en-US" dirty="0"/>
        </a:p>
      </dgm:t>
    </dgm:pt>
    <dgm:pt modelId="{C0E8BB4B-EFA7-45E6-8FFB-6ADD8CD4D06F}" type="parTrans" cxnId="{2EB7985C-FCB6-4490-B4CC-21465FEF9A93}">
      <dgm:prSet/>
      <dgm:spPr/>
      <dgm:t>
        <a:bodyPr/>
        <a:lstStyle/>
        <a:p>
          <a:endParaRPr lang="en-US"/>
        </a:p>
      </dgm:t>
    </dgm:pt>
    <dgm:pt modelId="{DBD0BB74-FA95-497F-B828-EB532161A72B}" type="sibTrans" cxnId="{2EB7985C-FCB6-4490-B4CC-21465FEF9A93}">
      <dgm:prSet/>
      <dgm:spPr/>
      <dgm:t>
        <a:bodyPr/>
        <a:lstStyle/>
        <a:p>
          <a:endParaRPr lang="en-US"/>
        </a:p>
      </dgm:t>
    </dgm:pt>
    <dgm:pt modelId="{9935B466-D9F8-40BE-9798-472AD73FBC73}">
      <dgm:prSet/>
      <dgm:spPr/>
      <dgm:t>
        <a:bodyPr/>
        <a:lstStyle/>
        <a:p>
          <a:r>
            <a:rPr lang="en-US" dirty="0" smtClean="0"/>
            <a:t>Earth</a:t>
          </a:r>
          <a:endParaRPr lang="en-US" dirty="0"/>
        </a:p>
      </dgm:t>
    </dgm:pt>
    <dgm:pt modelId="{AEA5EB26-CAD6-4415-BF7C-D11FAFCA00DC}" type="parTrans" cxnId="{98C0EAE1-02C3-4070-9353-EA7B503E59D7}">
      <dgm:prSet/>
      <dgm:spPr/>
      <dgm:t>
        <a:bodyPr/>
        <a:lstStyle/>
        <a:p>
          <a:endParaRPr lang="en-US"/>
        </a:p>
      </dgm:t>
    </dgm:pt>
    <dgm:pt modelId="{990D236D-E054-467E-9C5F-97FED41F0982}" type="sibTrans" cxnId="{98C0EAE1-02C3-4070-9353-EA7B503E59D7}">
      <dgm:prSet/>
      <dgm:spPr/>
      <dgm:t>
        <a:bodyPr/>
        <a:lstStyle/>
        <a:p>
          <a:endParaRPr lang="en-US"/>
        </a:p>
      </dgm:t>
    </dgm:pt>
    <dgm:pt modelId="{D0FB6304-8D44-46C4-899C-26F9CC6CD895}">
      <dgm:prSet/>
      <dgm:spPr/>
      <dgm:t>
        <a:bodyPr/>
        <a:lstStyle/>
        <a:p>
          <a:r>
            <a:rPr lang="en-US" dirty="0" smtClean="0"/>
            <a:t>Saturn</a:t>
          </a:r>
          <a:endParaRPr lang="en-US" dirty="0"/>
        </a:p>
      </dgm:t>
    </dgm:pt>
    <dgm:pt modelId="{5322C2C9-0695-4B7E-9120-06C567079A9E}" type="parTrans" cxnId="{E113301F-4B95-4C0A-81AA-A10671E05CE4}">
      <dgm:prSet/>
      <dgm:spPr/>
      <dgm:t>
        <a:bodyPr/>
        <a:lstStyle/>
        <a:p>
          <a:endParaRPr lang="en-US"/>
        </a:p>
      </dgm:t>
    </dgm:pt>
    <dgm:pt modelId="{DADD9EB8-9946-49FF-969F-B3405F78B91B}" type="sibTrans" cxnId="{E113301F-4B95-4C0A-81AA-A10671E05CE4}">
      <dgm:prSet/>
      <dgm:spPr/>
      <dgm:t>
        <a:bodyPr/>
        <a:lstStyle/>
        <a:p>
          <a:endParaRPr lang="en-US"/>
        </a:p>
      </dgm:t>
    </dgm:pt>
    <dgm:pt modelId="{4C850818-8087-40F2-B689-B029E85E4F38}">
      <dgm:prSet/>
      <dgm:spPr/>
      <dgm:t>
        <a:bodyPr/>
        <a:lstStyle/>
        <a:p>
          <a:r>
            <a:rPr lang="en-US" dirty="0" smtClean="0"/>
            <a:t>Uranus </a:t>
          </a:r>
          <a:endParaRPr lang="en-US" dirty="0"/>
        </a:p>
      </dgm:t>
    </dgm:pt>
    <dgm:pt modelId="{18E834E0-70DB-473F-96E1-9BE818DF0C8B}" type="parTrans" cxnId="{76CCCD95-CFA1-41FE-8C4B-ED60CC82635E}">
      <dgm:prSet/>
      <dgm:spPr/>
      <dgm:t>
        <a:bodyPr/>
        <a:lstStyle/>
        <a:p>
          <a:endParaRPr lang="en-US"/>
        </a:p>
      </dgm:t>
    </dgm:pt>
    <dgm:pt modelId="{1A6A9C8B-D9E7-48CD-8E75-9E031B7ED404}" type="sibTrans" cxnId="{76CCCD95-CFA1-41FE-8C4B-ED60CC82635E}">
      <dgm:prSet/>
      <dgm:spPr/>
      <dgm:t>
        <a:bodyPr/>
        <a:lstStyle/>
        <a:p>
          <a:endParaRPr lang="en-US"/>
        </a:p>
      </dgm:t>
    </dgm:pt>
    <dgm:pt modelId="{A604359B-01BC-433F-B68F-BAC0FE21117A}">
      <dgm:prSet/>
      <dgm:spPr/>
      <dgm:t>
        <a:bodyPr/>
        <a:lstStyle/>
        <a:p>
          <a:r>
            <a:rPr lang="en-US" dirty="0" smtClean="0"/>
            <a:t>Neptune </a:t>
          </a:r>
          <a:endParaRPr lang="en-US" dirty="0"/>
        </a:p>
      </dgm:t>
    </dgm:pt>
    <dgm:pt modelId="{529372C4-D5FC-44DD-9AE2-D05347E07534}" type="parTrans" cxnId="{C18BF98C-CC87-4B36-B99B-DA133FD3448C}">
      <dgm:prSet/>
      <dgm:spPr/>
      <dgm:t>
        <a:bodyPr/>
        <a:lstStyle/>
        <a:p>
          <a:endParaRPr lang="en-US"/>
        </a:p>
      </dgm:t>
    </dgm:pt>
    <dgm:pt modelId="{AB34A42D-297E-4D46-9462-20149CA6C883}" type="sibTrans" cxnId="{C18BF98C-CC87-4B36-B99B-DA133FD3448C}">
      <dgm:prSet/>
      <dgm:spPr/>
      <dgm:t>
        <a:bodyPr/>
        <a:lstStyle/>
        <a:p>
          <a:endParaRPr lang="en-US"/>
        </a:p>
      </dgm:t>
    </dgm:pt>
    <dgm:pt modelId="{31801FA8-4190-4718-B810-CD2DC0C143BA}">
      <dgm:prSet/>
      <dgm:spPr/>
      <dgm:t>
        <a:bodyPr/>
        <a:lstStyle/>
        <a:p>
          <a:r>
            <a:rPr lang="en-US" dirty="0" smtClean="0"/>
            <a:t>Mars</a:t>
          </a:r>
          <a:endParaRPr lang="en-US" dirty="0"/>
        </a:p>
      </dgm:t>
    </dgm:pt>
    <dgm:pt modelId="{9478C374-FD19-409B-8341-E9BCE6DAE168}" type="parTrans" cxnId="{40883FC2-3F38-46E7-A27C-B3F035529BEC}">
      <dgm:prSet/>
      <dgm:spPr/>
      <dgm:t>
        <a:bodyPr/>
        <a:lstStyle/>
        <a:p>
          <a:endParaRPr lang="en-US"/>
        </a:p>
      </dgm:t>
    </dgm:pt>
    <dgm:pt modelId="{5FC697DB-E203-43AB-AC9F-EF8D1699EA78}" type="sibTrans" cxnId="{40883FC2-3F38-46E7-A27C-B3F035529BEC}">
      <dgm:prSet/>
      <dgm:spPr/>
    </dgm:pt>
    <dgm:pt modelId="{9E4A6D0A-CE21-420A-8AC7-BE9327580071}" type="pres">
      <dgm:prSet presAssocID="{CC0092E0-2B16-4BB7-9572-166D0BBBF2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8A3A2C-0EE8-40E4-89C9-24133DE477D3}" type="pres">
      <dgm:prSet presAssocID="{FE20C806-B712-470C-B8F9-453A2A023401}" presName="hierRoot1" presStyleCnt="0"/>
      <dgm:spPr/>
    </dgm:pt>
    <dgm:pt modelId="{4528F759-8050-4982-95EA-05669A911947}" type="pres">
      <dgm:prSet presAssocID="{FE20C806-B712-470C-B8F9-453A2A023401}" presName="composite" presStyleCnt="0"/>
      <dgm:spPr/>
    </dgm:pt>
    <dgm:pt modelId="{02900BB3-0F96-4EDE-8A60-D6C3B60A867B}" type="pres">
      <dgm:prSet presAssocID="{FE20C806-B712-470C-B8F9-453A2A023401}" presName="background" presStyleLbl="node0" presStyleIdx="0" presStyleCnt="1"/>
      <dgm:spPr/>
    </dgm:pt>
    <dgm:pt modelId="{B881BE8D-B739-4480-88D3-22E41830B6A9}" type="pres">
      <dgm:prSet presAssocID="{FE20C806-B712-470C-B8F9-453A2A023401}" presName="text" presStyleLbl="fgAcc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2CFA22-DF93-4717-A60E-50D100A02DC7}" type="pres">
      <dgm:prSet presAssocID="{FE20C806-B712-470C-B8F9-453A2A023401}" presName="hierChild2" presStyleCnt="0"/>
      <dgm:spPr/>
    </dgm:pt>
    <dgm:pt modelId="{A41E3750-D748-4DE7-9544-9314F77D2096}" type="pres">
      <dgm:prSet presAssocID="{25313B05-0C39-4CE2-8B4F-E0B1710131F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F21E524-FCCA-45A6-BC61-82BA1A044B35}" type="pres">
      <dgm:prSet presAssocID="{5E928828-0EE9-4FBD-A591-64E16AF1CA02}" presName="hierRoot2" presStyleCnt="0"/>
      <dgm:spPr/>
    </dgm:pt>
    <dgm:pt modelId="{91BFD3E7-B072-4EFD-B591-A6C20E7328CE}" type="pres">
      <dgm:prSet presAssocID="{5E928828-0EE9-4FBD-A591-64E16AF1CA02}" presName="composite2" presStyleCnt="0"/>
      <dgm:spPr/>
    </dgm:pt>
    <dgm:pt modelId="{E7316DB4-C4F0-4B61-B068-F071C8B0E0E3}" type="pres">
      <dgm:prSet presAssocID="{5E928828-0EE9-4FBD-A591-64E16AF1CA02}" presName="background2" presStyleLbl="node2" presStyleIdx="0" presStyleCnt="2"/>
      <dgm:spPr/>
    </dgm:pt>
    <dgm:pt modelId="{A3C62B62-BD27-45EE-AE06-872CBC4F7500}" type="pres">
      <dgm:prSet presAssocID="{5E928828-0EE9-4FBD-A591-64E16AF1CA0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82D67-1DB4-403B-8A8D-C6F649AE3AA8}" type="pres">
      <dgm:prSet presAssocID="{5E928828-0EE9-4FBD-A591-64E16AF1CA02}" presName="hierChild3" presStyleCnt="0"/>
      <dgm:spPr/>
    </dgm:pt>
    <dgm:pt modelId="{EB161D99-CA51-48D1-BD40-CF1852549219}" type="pres">
      <dgm:prSet presAssocID="{8FD67D3A-CDBE-4B86-A78D-A68E9B0723E3}" presName="Name17" presStyleLbl="parChTrans1D3" presStyleIdx="0" presStyleCnt="8"/>
      <dgm:spPr/>
      <dgm:t>
        <a:bodyPr/>
        <a:lstStyle/>
        <a:p>
          <a:endParaRPr lang="en-US"/>
        </a:p>
      </dgm:t>
    </dgm:pt>
    <dgm:pt modelId="{A511F3F1-B920-4146-ACA0-8263494FB5D6}" type="pres">
      <dgm:prSet presAssocID="{66196B8B-EC48-4149-B0E1-74F132CA875D}" presName="hierRoot3" presStyleCnt="0"/>
      <dgm:spPr/>
    </dgm:pt>
    <dgm:pt modelId="{B8827ED0-24A7-4068-A288-1F8CB670374E}" type="pres">
      <dgm:prSet presAssocID="{66196B8B-EC48-4149-B0E1-74F132CA875D}" presName="composite3" presStyleCnt="0"/>
      <dgm:spPr/>
    </dgm:pt>
    <dgm:pt modelId="{9D06137E-E0F4-4DD7-B7C3-F838FC48C1D3}" type="pres">
      <dgm:prSet presAssocID="{66196B8B-EC48-4149-B0E1-74F132CA875D}" presName="background3" presStyleLbl="node3" presStyleIdx="0" presStyleCnt="8"/>
      <dgm:spPr/>
    </dgm:pt>
    <dgm:pt modelId="{1711F3E5-988E-49A5-8A70-0F8D1974952E}" type="pres">
      <dgm:prSet presAssocID="{66196B8B-EC48-4149-B0E1-74F132CA875D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A8627-7E83-47C9-8D15-41EBDD1B5F77}" type="pres">
      <dgm:prSet presAssocID="{66196B8B-EC48-4149-B0E1-74F132CA875D}" presName="hierChild4" presStyleCnt="0"/>
      <dgm:spPr/>
    </dgm:pt>
    <dgm:pt modelId="{FD596C2F-6AE1-4130-AABE-D8A0D9EDAEB9}" type="pres">
      <dgm:prSet presAssocID="{52442A9B-C19F-4B1B-84B3-C1DD92C51326}" presName="Name17" presStyleLbl="parChTrans1D3" presStyleIdx="1" presStyleCnt="8"/>
      <dgm:spPr/>
      <dgm:t>
        <a:bodyPr/>
        <a:lstStyle/>
        <a:p>
          <a:endParaRPr lang="en-US"/>
        </a:p>
      </dgm:t>
    </dgm:pt>
    <dgm:pt modelId="{83400737-D6B1-4A29-AF24-AA32675768C5}" type="pres">
      <dgm:prSet presAssocID="{FF7642EC-B08B-425C-B286-2E238364AB50}" presName="hierRoot3" presStyleCnt="0"/>
      <dgm:spPr/>
    </dgm:pt>
    <dgm:pt modelId="{EB220DCD-A75F-44E2-9093-D43CA514DC7C}" type="pres">
      <dgm:prSet presAssocID="{FF7642EC-B08B-425C-B286-2E238364AB50}" presName="composite3" presStyleCnt="0"/>
      <dgm:spPr/>
    </dgm:pt>
    <dgm:pt modelId="{1A3DC0CC-4A9C-418A-83BC-17B7110D7AFF}" type="pres">
      <dgm:prSet presAssocID="{FF7642EC-B08B-425C-B286-2E238364AB50}" presName="background3" presStyleLbl="node3" presStyleIdx="1" presStyleCnt="8"/>
      <dgm:spPr/>
    </dgm:pt>
    <dgm:pt modelId="{B4333730-F6C6-4734-984B-F4D0349D863F}" type="pres">
      <dgm:prSet presAssocID="{FF7642EC-B08B-425C-B286-2E238364AB50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32F75E-9221-462F-8D25-EAB947094482}" type="pres">
      <dgm:prSet presAssocID="{FF7642EC-B08B-425C-B286-2E238364AB50}" presName="hierChild4" presStyleCnt="0"/>
      <dgm:spPr/>
    </dgm:pt>
    <dgm:pt modelId="{D0AFA791-121C-4C05-9ECD-CDAA2BFA0A2B}" type="pres">
      <dgm:prSet presAssocID="{AEA5EB26-CAD6-4415-BF7C-D11FAFCA00DC}" presName="Name17" presStyleLbl="parChTrans1D3" presStyleIdx="2" presStyleCnt="8"/>
      <dgm:spPr/>
      <dgm:t>
        <a:bodyPr/>
        <a:lstStyle/>
        <a:p>
          <a:endParaRPr lang="en-US"/>
        </a:p>
      </dgm:t>
    </dgm:pt>
    <dgm:pt modelId="{A8AC3CA1-7237-4407-BD75-0B7EC850CAFE}" type="pres">
      <dgm:prSet presAssocID="{9935B466-D9F8-40BE-9798-472AD73FBC73}" presName="hierRoot3" presStyleCnt="0"/>
      <dgm:spPr/>
    </dgm:pt>
    <dgm:pt modelId="{9CC40ECA-28B0-45C3-A769-58D42D26FC5F}" type="pres">
      <dgm:prSet presAssocID="{9935B466-D9F8-40BE-9798-472AD73FBC73}" presName="composite3" presStyleCnt="0"/>
      <dgm:spPr/>
    </dgm:pt>
    <dgm:pt modelId="{1A21B0E0-9D6B-4F4F-8CC8-312A4F040B39}" type="pres">
      <dgm:prSet presAssocID="{9935B466-D9F8-40BE-9798-472AD73FBC73}" presName="background3" presStyleLbl="node3" presStyleIdx="2" presStyleCnt="8"/>
      <dgm:spPr/>
    </dgm:pt>
    <dgm:pt modelId="{1ED7EDC3-ECD2-4320-8E10-E34BEF515D8D}" type="pres">
      <dgm:prSet presAssocID="{9935B466-D9F8-40BE-9798-472AD73FBC73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A3744-B943-4456-9372-11463C853DD6}" type="pres">
      <dgm:prSet presAssocID="{9935B466-D9F8-40BE-9798-472AD73FBC73}" presName="hierChild4" presStyleCnt="0"/>
      <dgm:spPr/>
    </dgm:pt>
    <dgm:pt modelId="{133363CD-D05E-406B-9BA7-1126D740983F}" type="pres">
      <dgm:prSet presAssocID="{9478C374-FD19-409B-8341-E9BCE6DAE168}" presName="Name17" presStyleLbl="parChTrans1D3" presStyleIdx="3" presStyleCnt="8"/>
      <dgm:spPr/>
      <dgm:t>
        <a:bodyPr/>
        <a:lstStyle/>
        <a:p>
          <a:endParaRPr lang="en-US"/>
        </a:p>
      </dgm:t>
    </dgm:pt>
    <dgm:pt modelId="{CC871141-940E-4867-AEE9-5DE452DFBC01}" type="pres">
      <dgm:prSet presAssocID="{31801FA8-4190-4718-B810-CD2DC0C143BA}" presName="hierRoot3" presStyleCnt="0"/>
      <dgm:spPr/>
    </dgm:pt>
    <dgm:pt modelId="{5046D66E-3607-423C-8310-EB845A73A8D0}" type="pres">
      <dgm:prSet presAssocID="{31801FA8-4190-4718-B810-CD2DC0C143BA}" presName="composite3" presStyleCnt="0"/>
      <dgm:spPr/>
    </dgm:pt>
    <dgm:pt modelId="{35FB332C-5434-4447-8FB4-D7DBA2AD9F4D}" type="pres">
      <dgm:prSet presAssocID="{31801FA8-4190-4718-B810-CD2DC0C143BA}" presName="background3" presStyleLbl="node3" presStyleIdx="3" presStyleCnt="8"/>
      <dgm:spPr/>
    </dgm:pt>
    <dgm:pt modelId="{71A0C92E-D576-4C06-954A-E6494C11CF4B}" type="pres">
      <dgm:prSet presAssocID="{31801FA8-4190-4718-B810-CD2DC0C143BA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26073-01B2-4CC1-AB1A-15E0D106F6AB}" type="pres">
      <dgm:prSet presAssocID="{31801FA8-4190-4718-B810-CD2DC0C143BA}" presName="hierChild4" presStyleCnt="0"/>
      <dgm:spPr/>
    </dgm:pt>
    <dgm:pt modelId="{C8677020-315D-4BD8-8082-73C85332EBF3}" type="pres">
      <dgm:prSet presAssocID="{173DD9F1-CC7D-435B-A0D7-86855121842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AD213C9-1F27-4351-933E-9BC57BC81469}" type="pres">
      <dgm:prSet presAssocID="{F915A58F-FA81-4889-8B8C-F977123422CA}" presName="hierRoot2" presStyleCnt="0"/>
      <dgm:spPr/>
    </dgm:pt>
    <dgm:pt modelId="{1FB73EF1-3718-4062-BECE-B281CEA7929E}" type="pres">
      <dgm:prSet presAssocID="{F915A58F-FA81-4889-8B8C-F977123422CA}" presName="composite2" presStyleCnt="0"/>
      <dgm:spPr/>
    </dgm:pt>
    <dgm:pt modelId="{30F526B9-70CA-4C74-8A2B-0EDC4D3F8D00}" type="pres">
      <dgm:prSet presAssocID="{F915A58F-FA81-4889-8B8C-F977123422CA}" presName="background2" presStyleLbl="node2" presStyleIdx="1" presStyleCnt="2"/>
      <dgm:spPr/>
    </dgm:pt>
    <dgm:pt modelId="{511EF3C6-F0E5-4032-9F86-E7E9046DF1E5}" type="pres">
      <dgm:prSet presAssocID="{F915A58F-FA81-4889-8B8C-F977123422C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AD71DF-678E-4435-ADD0-A0FD9EF7BE1D}" type="pres">
      <dgm:prSet presAssocID="{F915A58F-FA81-4889-8B8C-F977123422CA}" presName="hierChild3" presStyleCnt="0"/>
      <dgm:spPr/>
    </dgm:pt>
    <dgm:pt modelId="{B015D495-3FE2-48B6-AEB6-98174DC35861}" type="pres">
      <dgm:prSet presAssocID="{C0E8BB4B-EFA7-45E6-8FFB-6ADD8CD4D06F}" presName="Name17" presStyleLbl="parChTrans1D3" presStyleIdx="4" presStyleCnt="8"/>
      <dgm:spPr/>
      <dgm:t>
        <a:bodyPr/>
        <a:lstStyle/>
        <a:p>
          <a:endParaRPr lang="en-US"/>
        </a:p>
      </dgm:t>
    </dgm:pt>
    <dgm:pt modelId="{F8EA134F-4B70-4F13-A15D-0A489608F133}" type="pres">
      <dgm:prSet presAssocID="{557874A8-F762-49C3-873E-B744DEA86F3D}" presName="hierRoot3" presStyleCnt="0"/>
      <dgm:spPr/>
    </dgm:pt>
    <dgm:pt modelId="{F8025544-EFA5-4DC5-AAEE-4FE834F60C48}" type="pres">
      <dgm:prSet presAssocID="{557874A8-F762-49C3-873E-B744DEA86F3D}" presName="composite3" presStyleCnt="0"/>
      <dgm:spPr/>
    </dgm:pt>
    <dgm:pt modelId="{759FE11A-2098-49FE-AAAC-449853281FBB}" type="pres">
      <dgm:prSet presAssocID="{557874A8-F762-49C3-873E-B744DEA86F3D}" presName="background3" presStyleLbl="node3" presStyleIdx="4" presStyleCnt="8"/>
      <dgm:spPr/>
    </dgm:pt>
    <dgm:pt modelId="{649B5977-0633-4B44-A090-AE0CFE5B014D}" type="pres">
      <dgm:prSet presAssocID="{557874A8-F762-49C3-873E-B744DEA86F3D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9767B-DB6C-4F56-A99A-079EE989CF7E}" type="pres">
      <dgm:prSet presAssocID="{557874A8-F762-49C3-873E-B744DEA86F3D}" presName="hierChild4" presStyleCnt="0"/>
      <dgm:spPr/>
    </dgm:pt>
    <dgm:pt modelId="{0AA0EC31-0338-477C-A8E2-E07900402E59}" type="pres">
      <dgm:prSet presAssocID="{5322C2C9-0695-4B7E-9120-06C567079A9E}" presName="Name17" presStyleLbl="parChTrans1D3" presStyleIdx="5" presStyleCnt="8"/>
      <dgm:spPr/>
      <dgm:t>
        <a:bodyPr/>
        <a:lstStyle/>
        <a:p>
          <a:endParaRPr lang="en-US"/>
        </a:p>
      </dgm:t>
    </dgm:pt>
    <dgm:pt modelId="{D7C0376D-EDD5-4429-A7D6-190BC2AF14FA}" type="pres">
      <dgm:prSet presAssocID="{D0FB6304-8D44-46C4-899C-26F9CC6CD895}" presName="hierRoot3" presStyleCnt="0"/>
      <dgm:spPr/>
    </dgm:pt>
    <dgm:pt modelId="{A26B915D-D5ED-4F0D-AE6E-7AC53BAB6F3F}" type="pres">
      <dgm:prSet presAssocID="{D0FB6304-8D44-46C4-899C-26F9CC6CD895}" presName="composite3" presStyleCnt="0"/>
      <dgm:spPr/>
    </dgm:pt>
    <dgm:pt modelId="{E70BD060-AC7F-417F-BF6D-9CC583D180C8}" type="pres">
      <dgm:prSet presAssocID="{D0FB6304-8D44-46C4-899C-26F9CC6CD895}" presName="background3" presStyleLbl="node3" presStyleIdx="5" presStyleCnt="8"/>
      <dgm:spPr/>
    </dgm:pt>
    <dgm:pt modelId="{EA98AA1A-E360-4E73-AA19-9DB2DA88A496}" type="pres">
      <dgm:prSet presAssocID="{D0FB6304-8D44-46C4-899C-26F9CC6CD895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C2805-05E7-4018-90E6-23CE157DED81}" type="pres">
      <dgm:prSet presAssocID="{D0FB6304-8D44-46C4-899C-26F9CC6CD895}" presName="hierChild4" presStyleCnt="0"/>
      <dgm:spPr/>
    </dgm:pt>
    <dgm:pt modelId="{E6A98F9B-E3E7-48E1-A8D8-6F16BBB1C411}" type="pres">
      <dgm:prSet presAssocID="{18E834E0-70DB-473F-96E1-9BE818DF0C8B}" presName="Name17" presStyleLbl="parChTrans1D3" presStyleIdx="6" presStyleCnt="8"/>
      <dgm:spPr/>
      <dgm:t>
        <a:bodyPr/>
        <a:lstStyle/>
        <a:p>
          <a:endParaRPr lang="en-US"/>
        </a:p>
      </dgm:t>
    </dgm:pt>
    <dgm:pt modelId="{81F08F50-1BE4-4FDF-93F6-9AF367CD7D33}" type="pres">
      <dgm:prSet presAssocID="{4C850818-8087-40F2-B689-B029E85E4F38}" presName="hierRoot3" presStyleCnt="0"/>
      <dgm:spPr/>
    </dgm:pt>
    <dgm:pt modelId="{10C78B5D-49D3-4B8C-886D-CDB8E9B23E6A}" type="pres">
      <dgm:prSet presAssocID="{4C850818-8087-40F2-B689-B029E85E4F38}" presName="composite3" presStyleCnt="0"/>
      <dgm:spPr/>
    </dgm:pt>
    <dgm:pt modelId="{6C9D7B1C-F87F-494B-9E96-6DD60AE2ADBF}" type="pres">
      <dgm:prSet presAssocID="{4C850818-8087-40F2-B689-B029E85E4F38}" presName="background3" presStyleLbl="node3" presStyleIdx="6" presStyleCnt="8"/>
      <dgm:spPr/>
    </dgm:pt>
    <dgm:pt modelId="{B9E0992B-07A7-42FC-98D5-8E52CDF8D816}" type="pres">
      <dgm:prSet presAssocID="{4C850818-8087-40F2-B689-B029E85E4F38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A293B-7EE1-4036-B72E-29B7FD8C18DD}" type="pres">
      <dgm:prSet presAssocID="{4C850818-8087-40F2-B689-B029E85E4F38}" presName="hierChild4" presStyleCnt="0"/>
      <dgm:spPr/>
    </dgm:pt>
    <dgm:pt modelId="{39394615-5D20-4798-AF19-4B1B0AFB984F}" type="pres">
      <dgm:prSet presAssocID="{529372C4-D5FC-44DD-9AE2-D05347E07534}" presName="Name17" presStyleLbl="parChTrans1D3" presStyleIdx="7" presStyleCnt="8"/>
      <dgm:spPr/>
      <dgm:t>
        <a:bodyPr/>
        <a:lstStyle/>
        <a:p>
          <a:endParaRPr lang="en-US"/>
        </a:p>
      </dgm:t>
    </dgm:pt>
    <dgm:pt modelId="{381FE0E9-0763-4FD3-AAAA-71B8E78DD10D}" type="pres">
      <dgm:prSet presAssocID="{A604359B-01BC-433F-B68F-BAC0FE21117A}" presName="hierRoot3" presStyleCnt="0"/>
      <dgm:spPr/>
    </dgm:pt>
    <dgm:pt modelId="{28E5E362-EC5A-4A78-B1B3-47E615A5A9D8}" type="pres">
      <dgm:prSet presAssocID="{A604359B-01BC-433F-B68F-BAC0FE21117A}" presName="composite3" presStyleCnt="0"/>
      <dgm:spPr/>
    </dgm:pt>
    <dgm:pt modelId="{ED9D947A-2A21-495C-9C07-15868D7178E5}" type="pres">
      <dgm:prSet presAssocID="{A604359B-01BC-433F-B68F-BAC0FE21117A}" presName="background3" presStyleLbl="node3" presStyleIdx="7" presStyleCnt="8"/>
      <dgm:spPr/>
    </dgm:pt>
    <dgm:pt modelId="{7F527CCD-07A5-4FD1-8685-CAF4C560AA3A}" type="pres">
      <dgm:prSet presAssocID="{A604359B-01BC-433F-B68F-BAC0FE21117A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507E3-DED2-45AB-B3A6-D04B3546C752}" type="pres">
      <dgm:prSet presAssocID="{A604359B-01BC-433F-B68F-BAC0FE21117A}" presName="hierChild4" presStyleCnt="0"/>
      <dgm:spPr/>
    </dgm:pt>
  </dgm:ptLst>
  <dgm:cxnLst>
    <dgm:cxn modelId="{FE5C6B85-2440-496A-ACD9-63C5BB98AD31}" type="presOf" srcId="{557874A8-F762-49C3-873E-B744DEA86F3D}" destId="{649B5977-0633-4B44-A090-AE0CFE5B014D}" srcOrd="0" destOrd="0" presId="urn:microsoft.com/office/officeart/2005/8/layout/hierarchy1"/>
    <dgm:cxn modelId="{C18BF98C-CC87-4B36-B99B-DA133FD3448C}" srcId="{F915A58F-FA81-4889-8B8C-F977123422CA}" destId="{A604359B-01BC-433F-B68F-BAC0FE21117A}" srcOrd="3" destOrd="0" parTransId="{529372C4-D5FC-44DD-9AE2-D05347E07534}" sibTransId="{AB34A42D-297E-4D46-9462-20149CA6C883}"/>
    <dgm:cxn modelId="{D7DFADEE-C939-40AE-B697-BF016555080C}" type="presOf" srcId="{5322C2C9-0695-4B7E-9120-06C567079A9E}" destId="{0AA0EC31-0338-477C-A8E2-E07900402E59}" srcOrd="0" destOrd="0" presId="urn:microsoft.com/office/officeart/2005/8/layout/hierarchy1"/>
    <dgm:cxn modelId="{98C0EAE1-02C3-4070-9353-EA7B503E59D7}" srcId="{5E928828-0EE9-4FBD-A591-64E16AF1CA02}" destId="{9935B466-D9F8-40BE-9798-472AD73FBC73}" srcOrd="2" destOrd="0" parTransId="{AEA5EB26-CAD6-4415-BF7C-D11FAFCA00DC}" sibTransId="{990D236D-E054-467E-9C5F-97FED41F0982}"/>
    <dgm:cxn modelId="{BADB47B7-97E1-41F2-8F15-229115839ACC}" srcId="{5E928828-0EE9-4FBD-A591-64E16AF1CA02}" destId="{FF7642EC-B08B-425C-B286-2E238364AB50}" srcOrd="1" destOrd="0" parTransId="{52442A9B-C19F-4B1B-84B3-C1DD92C51326}" sibTransId="{32F62E6B-FBCA-4A0D-A900-4F68FEF8C89E}"/>
    <dgm:cxn modelId="{3DF4B8A5-F6DC-4C2B-ABD8-DEB8A334CB35}" type="presOf" srcId="{FE20C806-B712-470C-B8F9-453A2A023401}" destId="{B881BE8D-B739-4480-88D3-22E41830B6A9}" srcOrd="0" destOrd="0" presId="urn:microsoft.com/office/officeart/2005/8/layout/hierarchy1"/>
    <dgm:cxn modelId="{9EA0ECDE-C741-47A9-B2A5-3F0299FC8664}" type="presOf" srcId="{C0E8BB4B-EFA7-45E6-8FFB-6ADD8CD4D06F}" destId="{B015D495-3FE2-48B6-AEB6-98174DC35861}" srcOrd="0" destOrd="0" presId="urn:microsoft.com/office/officeart/2005/8/layout/hierarchy1"/>
    <dgm:cxn modelId="{68D27B33-7D94-48C5-A7D6-89B5125090BD}" type="presOf" srcId="{F915A58F-FA81-4889-8B8C-F977123422CA}" destId="{511EF3C6-F0E5-4032-9F86-E7E9046DF1E5}" srcOrd="0" destOrd="0" presId="urn:microsoft.com/office/officeart/2005/8/layout/hierarchy1"/>
    <dgm:cxn modelId="{40883FC2-3F38-46E7-A27C-B3F035529BEC}" srcId="{5E928828-0EE9-4FBD-A591-64E16AF1CA02}" destId="{31801FA8-4190-4718-B810-CD2DC0C143BA}" srcOrd="3" destOrd="0" parTransId="{9478C374-FD19-409B-8341-E9BCE6DAE168}" sibTransId="{5FC697DB-E203-43AB-AC9F-EF8D1699EA78}"/>
    <dgm:cxn modelId="{28FDCF75-3C41-47B0-A334-49499518CBEE}" type="presOf" srcId="{529372C4-D5FC-44DD-9AE2-D05347E07534}" destId="{39394615-5D20-4798-AF19-4B1B0AFB984F}" srcOrd="0" destOrd="0" presId="urn:microsoft.com/office/officeart/2005/8/layout/hierarchy1"/>
    <dgm:cxn modelId="{F3213C3C-22B3-4D4B-973D-8248CA19228F}" type="presOf" srcId="{9478C374-FD19-409B-8341-E9BCE6DAE168}" destId="{133363CD-D05E-406B-9BA7-1126D740983F}" srcOrd="0" destOrd="0" presId="urn:microsoft.com/office/officeart/2005/8/layout/hierarchy1"/>
    <dgm:cxn modelId="{CEECADE9-D1FB-4376-B6B9-1BE1199169EB}" srcId="{FE20C806-B712-470C-B8F9-453A2A023401}" destId="{5E928828-0EE9-4FBD-A591-64E16AF1CA02}" srcOrd="0" destOrd="0" parTransId="{25313B05-0C39-4CE2-8B4F-E0B1710131F7}" sibTransId="{ADC95C97-21FB-4F94-84E7-DB8D1184AF38}"/>
    <dgm:cxn modelId="{FEB9841F-8ED9-4546-AAD7-662025831006}" srcId="{5E928828-0EE9-4FBD-A591-64E16AF1CA02}" destId="{66196B8B-EC48-4149-B0E1-74F132CA875D}" srcOrd="0" destOrd="0" parTransId="{8FD67D3A-CDBE-4B86-A78D-A68E9B0723E3}" sibTransId="{C3692E93-8D0A-4E7E-8ADC-B2B676F01584}"/>
    <dgm:cxn modelId="{CF76DEEF-2E00-42AE-AC7D-CFB4C7A920DA}" type="presOf" srcId="{52442A9B-C19F-4B1B-84B3-C1DD92C51326}" destId="{FD596C2F-6AE1-4130-AABE-D8A0D9EDAEB9}" srcOrd="0" destOrd="0" presId="urn:microsoft.com/office/officeart/2005/8/layout/hierarchy1"/>
    <dgm:cxn modelId="{0659E93D-C099-45B3-B33B-0352DF2AB314}" type="presOf" srcId="{5E928828-0EE9-4FBD-A591-64E16AF1CA02}" destId="{A3C62B62-BD27-45EE-AE06-872CBC4F7500}" srcOrd="0" destOrd="0" presId="urn:microsoft.com/office/officeart/2005/8/layout/hierarchy1"/>
    <dgm:cxn modelId="{3B1AEA72-EAFD-4D11-9F22-0BF0AB9DD64C}" type="presOf" srcId="{8FD67D3A-CDBE-4B86-A78D-A68E9B0723E3}" destId="{EB161D99-CA51-48D1-BD40-CF1852549219}" srcOrd="0" destOrd="0" presId="urn:microsoft.com/office/officeart/2005/8/layout/hierarchy1"/>
    <dgm:cxn modelId="{5C0DE8C0-1389-4E13-BC13-649AD18AC6A6}" srcId="{CC0092E0-2B16-4BB7-9572-166D0BBBF204}" destId="{FE20C806-B712-470C-B8F9-453A2A023401}" srcOrd="0" destOrd="0" parTransId="{DFD4E2F4-74D4-4CEB-8446-CA873C67287A}" sibTransId="{14860F79-7672-4A5E-A52A-79FFC4EEB201}"/>
    <dgm:cxn modelId="{290FCA26-820A-4DA6-9E4A-D9C80EC20AB2}" srcId="{FE20C806-B712-470C-B8F9-453A2A023401}" destId="{F915A58F-FA81-4889-8B8C-F977123422CA}" srcOrd="1" destOrd="0" parTransId="{173DD9F1-CC7D-435B-A0D7-86855121842D}" sibTransId="{755461ED-4D36-4FC8-AC68-FC4292765DAB}"/>
    <dgm:cxn modelId="{5317A0A3-419E-4522-8CB4-5B0D28C5E54B}" type="presOf" srcId="{4C850818-8087-40F2-B689-B029E85E4F38}" destId="{B9E0992B-07A7-42FC-98D5-8E52CDF8D816}" srcOrd="0" destOrd="0" presId="urn:microsoft.com/office/officeart/2005/8/layout/hierarchy1"/>
    <dgm:cxn modelId="{53FEC855-9F3E-4407-874F-D5DE28E19462}" type="presOf" srcId="{173DD9F1-CC7D-435B-A0D7-86855121842D}" destId="{C8677020-315D-4BD8-8082-73C85332EBF3}" srcOrd="0" destOrd="0" presId="urn:microsoft.com/office/officeart/2005/8/layout/hierarchy1"/>
    <dgm:cxn modelId="{E6626247-08ED-4CD2-AF9B-C877CDB34B05}" type="presOf" srcId="{CC0092E0-2B16-4BB7-9572-166D0BBBF204}" destId="{9E4A6D0A-CE21-420A-8AC7-BE9327580071}" srcOrd="0" destOrd="0" presId="urn:microsoft.com/office/officeart/2005/8/layout/hierarchy1"/>
    <dgm:cxn modelId="{E113301F-4B95-4C0A-81AA-A10671E05CE4}" srcId="{F915A58F-FA81-4889-8B8C-F977123422CA}" destId="{D0FB6304-8D44-46C4-899C-26F9CC6CD895}" srcOrd="1" destOrd="0" parTransId="{5322C2C9-0695-4B7E-9120-06C567079A9E}" sibTransId="{DADD9EB8-9946-49FF-969F-B3405F78B91B}"/>
    <dgm:cxn modelId="{0EAF8546-9DEA-4903-83A7-5CFDFABBED76}" type="presOf" srcId="{66196B8B-EC48-4149-B0E1-74F132CA875D}" destId="{1711F3E5-988E-49A5-8A70-0F8D1974952E}" srcOrd="0" destOrd="0" presId="urn:microsoft.com/office/officeart/2005/8/layout/hierarchy1"/>
    <dgm:cxn modelId="{C5D6DC8F-B3EA-4D14-B711-CDF7D5150C1A}" type="presOf" srcId="{18E834E0-70DB-473F-96E1-9BE818DF0C8B}" destId="{E6A98F9B-E3E7-48E1-A8D8-6F16BBB1C411}" srcOrd="0" destOrd="0" presId="urn:microsoft.com/office/officeart/2005/8/layout/hierarchy1"/>
    <dgm:cxn modelId="{76CCCD95-CFA1-41FE-8C4B-ED60CC82635E}" srcId="{F915A58F-FA81-4889-8B8C-F977123422CA}" destId="{4C850818-8087-40F2-B689-B029E85E4F38}" srcOrd="2" destOrd="0" parTransId="{18E834E0-70DB-473F-96E1-9BE818DF0C8B}" sibTransId="{1A6A9C8B-D9E7-48CD-8E75-9E031B7ED404}"/>
    <dgm:cxn modelId="{B807A5A3-91FB-41D1-A3B6-EC29F9FD692A}" type="presOf" srcId="{31801FA8-4190-4718-B810-CD2DC0C143BA}" destId="{71A0C92E-D576-4C06-954A-E6494C11CF4B}" srcOrd="0" destOrd="0" presId="urn:microsoft.com/office/officeart/2005/8/layout/hierarchy1"/>
    <dgm:cxn modelId="{F7DA604A-4704-43CA-A674-235E3C42DAF0}" type="presOf" srcId="{25313B05-0C39-4CE2-8B4F-E0B1710131F7}" destId="{A41E3750-D748-4DE7-9544-9314F77D2096}" srcOrd="0" destOrd="0" presId="urn:microsoft.com/office/officeart/2005/8/layout/hierarchy1"/>
    <dgm:cxn modelId="{2EB7985C-FCB6-4490-B4CC-21465FEF9A93}" srcId="{F915A58F-FA81-4889-8B8C-F977123422CA}" destId="{557874A8-F762-49C3-873E-B744DEA86F3D}" srcOrd="0" destOrd="0" parTransId="{C0E8BB4B-EFA7-45E6-8FFB-6ADD8CD4D06F}" sibTransId="{DBD0BB74-FA95-497F-B828-EB532161A72B}"/>
    <dgm:cxn modelId="{52FEC926-1465-4D72-B249-7963CD289D0A}" type="presOf" srcId="{A604359B-01BC-433F-B68F-BAC0FE21117A}" destId="{7F527CCD-07A5-4FD1-8685-CAF4C560AA3A}" srcOrd="0" destOrd="0" presId="urn:microsoft.com/office/officeart/2005/8/layout/hierarchy1"/>
    <dgm:cxn modelId="{51A665A3-62BA-4C3D-A587-BEFBC382C23B}" type="presOf" srcId="{9935B466-D9F8-40BE-9798-472AD73FBC73}" destId="{1ED7EDC3-ECD2-4320-8E10-E34BEF515D8D}" srcOrd="0" destOrd="0" presId="urn:microsoft.com/office/officeart/2005/8/layout/hierarchy1"/>
    <dgm:cxn modelId="{9F79AC93-46C7-4235-AE32-C12CD32645D4}" type="presOf" srcId="{D0FB6304-8D44-46C4-899C-26F9CC6CD895}" destId="{EA98AA1A-E360-4E73-AA19-9DB2DA88A496}" srcOrd="0" destOrd="0" presId="urn:microsoft.com/office/officeart/2005/8/layout/hierarchy1"/>
    <dgm:cxn modelId="{B25DA48D-6455-419C-A501-3358EA5BD008}" type="presOf" srcId="{FF7642EC-B08B-425C-B286-2E238364AB50}" destId="{B4333730-F6C6-4734-984B-F4D0349D863F}" srcOrd="0" destOrd="0" presId="urn:microsoft.com/office/officeart/2005/8/layout/hierarchy1"/>
    <dgm:cxn modelId="{4C51D542-763E-4764-8D59-A3227D0E6D76}" type="presOf" srcId="{AEA5EB26-CAD6-4415-BF7C-D11FAFCA00DC}" destId="{D0AFA791-121C-4C05-9ECD-CDAA2BFA0A2B}" srcOrd="0" destOrd="0" presId="urn:microsoft.com/office/officeart/2005/8/layout/hierarchy1"/>
    <dgm:cxn modelId="{935C9861-C944-4D10-A042-EB099E187442}" type="presParOf" srcId="{9E4A6D0A-CE21-420A-8AC7-BE9327580071}" destId="{528A3A2C-0EE8-40E4-89C9-24133DE477D3}" srcOrd="0" destOrd="0" presId="urn:microsoft.com/office/officeart/2005/8/layout/hierarchy1"/>
    <dgm:cxn modelId="{2F8E1905-F67B-450C-9D6E-FC411A71BAD3}" type="presParOf" srcId="{528A3A2C-0EE8-40E4-89C9-24133DE477D3}" destId="{4528F759-8050-4982-95EA-05669A911947}" srcOrd="0" destOrd="0" presId="urn:microsoft.com/office/officeart/2005/8/layout/hierarchy1"/>
    <dgm:cxn modelId="{5E01E3A1-9886-427D-814C-BBCE87E1EF7A}" type="presParOf" srcId="{4528F759-8050-4982-95EA-05669A911947}" destId="{02900BB3-0F96-4EDE-8A60-D6C3B60A867B}" srcOrd="0" destOrd="0" presId="urn:microsoft.com/office/officeart/2005/8/layout/hierarchy1"/>
    <dgm:cxn modelId="{CB697C6E-8C3B-483D-BD00-0A9FA6B5FB7C}" type="presParOf" srcId="{4528F759-8050-4982-95EA-05669A911947}" destId="{B881BE8D-B739-4480-88D3-22E41830B6A9}" srcOrd="1" destOrd="0" presId="urn:microsoft.com/office/officeart/2005/8/layout/hierarchy1"/>
    <dgm:cxn modelId="{A28F1D5F-175D-4314-B46C-064A525D2C13}" type="presParOf" srcId="{528A3A2C-0EE8-40E4-89C9-24133DE477D3}" destId="{D62CFA22-DF93-4717-A60E-50D100A02DC7}" srcOrd="1" destOrd="0" presId="urn:microsoft.com/office/officeart/2005/8/layout/hierarchy1"/>
    <dgm:cxn modelId="{C028C9A2-C1D7-4A93-8326-9C5D0F3072FA}" type="presParOf" srcId="{D62CFA22-DF93-4717-A60E-50D100A02DC7}" destId="{A41E3750-D748-4DE7-9544-9314F77D2096}" srcOrd="0" destOrd="0" presId="urn:microsoft.com/office/officeart/2005/8/layout/hierarchy1"/>
    <dgm:cxn modelId="{B43A095E-F50B-44DB-9C6E-E0DEED377C06}" type="presParOf" srcId="{D62CFA22-DF93-4717-A60E-50D100A02DC7}" destId="{FF21E524-FCCA-45A6-BC61-82BA1A044B35}" srcOrd="1" destOrd="0" presId="urn:microsoft.com/office/officeart/2005/8/layout/hierarchy1"/>
    <dgm:cxn modelId="{4EA36E33-EF4D-49F4-B1D7-9DB15E9D17FB}" type="presParOf" srcId="{FF21E524-FCCA-45A6-BC61-82BA1A044B35}" destId="{91BFD3E7-B072-4EFD-B591-A6C20E7328CE}" srcOrd="0" destOrd="0" presId="urn:microsoft.com/office/officeart/2005/8/layout/hierarchy1"/>
    <dgm:cxn modelId="{8615A920-6F70-4D63-965C-41B28E213136}" type="presParOf" srcId="{91BFD3E7-B072-4EFD-B591-A6C20E7328CE}" destId="{E7316DB4-C4F0-4B61-B068-F071C8B0E0E3}" srcOrd="0" destOrd="0" presId="urn:microsoft.com/office/officeart/2005/8/layout/hierarchy1"/>
    <dgm:cxn modelId="{8D55200D-9733-4E97-82C7-7BD92A64423E}" type="presParOf" srcId="{91BFD3E7-B072-4EFD-B591-A6C20E7328CE}" destId="{A3C62B62-BD27-45EE-AE06-872CBC4F7500}" srcOrd="1" destOrd="0" presId="urn:microsoft.com/office/officeart/2005/8/layout/hierarchy1"/>
    <dgm:cxn modelId="{6BCC62FC-312B-4CF1-B10F-C38D66A14F3E}" type="presParOf" srcId="{FF21E524-FCCA-45A6-BC61-82BA1A044B35}" destId="{1AD82D67-1DB4-403B-8A8D-C6F649AE3AA8}" srcOrd="1" destOrd="0" presId="urn:microsoft.com/office/officeart/2005/8/layout/hierarchy1"/>
    <dgm:cxn modelId="{80DA71E7-9E67-4604-8A90-BA75FE687A01}" type="presParOf" srcId="{1AD82D67-1DB4-403B-8A8D-C6F649AE3AA8}" destId="{EB161D99-CA51-48D1-BD40-CF1852549219}" srcOrd="0" destOrd="0" presId="urn:microsoft.com/office/officeart/2005/8/layout/hierarchy1"/>
    <dgm:cxn modelId="{D69436E4-07CB-4021-8194-E7E8AFA0868F}" type="presParOf" srcId="{1AD82D67-1DB4-403B-8A8D-C6F649AE3AA8}" destId="{A511F3F1-B920-4146-ACA0-8263494FB5D6}" srcOrd="1" destOrd="0" presId="urn:microsoft.com/office/officeart/2005/8/layout/hierarchy1"/>
    <dgm:cxn modelId="{828A31CA-FC03-44E5-91DC-13E60AD595C3}" type="presParOf" srcId="{A511F3F1-B920-4146-ACA0-8263494FB5D6}" destId="{B8827ED0-24A7-4068-A288-1F8CB670374E}" srcOrd="0" destOrd="0" presId="urn:microsoft.com/office/officeart/2005/8/layout/hierarchy1"/>
    <dgm:cxn modelId="{2BA7F6EF-0756-4AC7-B118-91117840FB45}" type="presParOf" srcId="{B8827ED0-24A7-4068-A288-1F8CB670374E}" destId="{9D06137E-E0F4-4DD7-B7C3-F838FC48C1D3}" srcOrd="0" destOrd="0" presId="urn:microsoft.com/office/officeart/2005/8/layout/hierarchy1"/>
    <dgm:cxn modelId="{89F46B0A-8D05-4CAF-B419-04C78BE5E294}" type="presParOf" srcId="{B8827ED0-24A7-4068-A288-1F8CB670374E}" destId="{1711F3E5-988E-49A5-8A70-0F8D1974952E}" srcOrd="1" destOrd="0" presId="urn:microsoft.com/office/officeart/2005/8/layout/hierarchy1"/>
    <dgm:cxn modelId="{DE73D72B-E2F3-4B71-8DA3-48F573D92CEE}" type="presParOf" srcId="{A511F3F1-B920-4146-ACA0-8263494FB5D6}" destId="{031A8627-7E83-47C9-8D15-41EBDD1B5F77}" srcOrd="1" destOrd="0" presId="urn:microsoft.com/office/officeart/2005/8/layout/hierarchy1"/>
    <dgm:cxn modelId="{A2618B5A-1067-4BFC-BCD3-00B27D0C52C8}" type="presParOf" srcId="{1AD82D67-1DB4-403B-8A8D-C6F649AE3AA8}" destId="{FD596C2F-6AE1-4130-AABE-D8A0D9EDAEB9}" srcOrd="2" destOrd="0" presId="urn:microsoft.com/office/officeart/2005/8/layout/hierarchy1"/>
    <dgm:cxn modelId="{942C7F57-28EF-4C0C-92C9-070E0710BA70}" type="presParOf" srcId="{1AD82D67-1DB4-403B-8A8D-C6F649AE3AA8}" destId="{83400737-D6B1-4A29-AF24-AA32675768C5}" srcOrd="3" destOrd="0" presId="urn:microsoft.com/office/officeart/2005/8/layout/hierarchy1"/>
    <dgm:cxn modelId="{CD418E5F-7E99-4438-A6CB-35014EFD34D3}" type="presParOf" srcId="{83400737-D6B1-4A29-AF24-AA32675768C5}" destId="{EB220DCD-A75F-44E2-9093-D43CA514DC7C}" srcOrd="0" destOrd="0" presId="urn:microsoft.com/office/officeart/2005/8/layout/hierarchy1"/>
    <dgm:cxn modelId="{00529384-5D59-4194-8967-18F5DF261B50}" type="presParOf" srcId="{EB220DCD-A75F-44E2-9093-D43CA514DC7C}" destId="{1A3DC0CC-4A9C-418A-83BC-17B7110D7AFF}" srcOrd="0" destOrd="0" presId="urn:microsoft.com/office/officeart/2005/8/layout/hierarchy1"/>
    <dgm:cxn modelId="{72FBDAF6-0041-45A9-861C-6C54A47AE7CB}" type="presParOf" srcId="{EB220DCD-A75F-44E2-9093-D43CA514DC7C}" destId="{B4333730-F6C6-4734-984B-F4D0349D863F}" srcOrd="1" destOrd="0" presId="urn:microsoft.com/office/officeart/2005/8/layout/hierarchy1"/>
    <dgm:cxn modelId="{D1908B9F-68A7-495E-B675-82C2A43831BF}" type="presParOf" srcId="{83400737-D6B1-4A29-AF24-AA32675768C5}" destId="{5132F75E-9221-462F-8D25-EAB947094482}" srcOrd="1" destOrd="0" presId="urn:microsoft.com/office/officeart/2005/8/layout/hierarchy1"/>
    <dgm:cxn modelId="{FED5CA57-34C8-4E4E-B7BA-5D4923EA050C}" type="presParOf" srcId="{1AD82D67-1DB4-403B-8A8D-C6F649AE3AA8}" destId="{D0AFA791-121C-4C05-9ECD-CDAA2BFA0A2B}" srcOrd="4" destOrd="0" presId="urn:microsoft.com/office/officeart/2005/8/layout/hierarchy1"/>
    <dgm:cxn modelId="{11EC4CA5-B577-469C-BCC7-DBFDF6DB6151}" type="presParOf" srcId="{1AD82D67-1DB4-403B-8A8D-C6F649AE3AA8}" destId="{A8AC3CA1-7237-4407-BD75-0B7EC850CAFE}" srcOrd="5" destOrd="0" presId="urn:microsoft.com/office/officeart/2005/8/layout/hierarchy1"/>
    <dgm:cxn modelId="{F32D4D79-0490-4E9B-95DD-2F78D7D048EC}" type="presParOf" srcId="{A8AC3CA1-7237-4407-BD75-0B7EC850CAFE}" destId="{9CC40ECA-28B0-45C3-A769-58D42D26FC5F}" srcOrd="0" destOrd="0" presId="urn:microsoft.com/office/officeart/2005/8/layout/hierarchy1"/>
    <dgm:cxn modelId="{514C1C5A-D767-4374-B5AC-B75E6732FF58}" type="presParOf" srcId="{9CC40ECA-28B0-45C3-A769-58D42D26FC5F}" destId="{1A21B0E0-9D6B-4F4F-8CC8-312A4F040B39}" srcOrd="0" destOrd="0" presId="urn:microsoft.com/office/officeart/2005/8/layout/hierarchy1"/>
    <dgm:cxn modelId="{3DEE3E4A-A113-4CC1-BAC7-612166FBB85D}" type="presParOf" srcId="{9CC40ECA-28B0-45C3-A769-58D42D26FC5F}" destId="{1ED7EDC3-ECD2-4320-8E10-E34BEF515D8D}" srcOrd="1" destOrd="0" presId="urn:microsoft.com/office/officeart/2005/8/layout/hierarchy1"/>
    <dgm:cxn modelId="{559D20AE-0542-4B7F-A099-832D23A6CFA4}" type="presParOf" srcId="{A8AC3CA1-7237-4407-BD75-0B7EC850CAFE}" destId="{6E4A3744-B943-4456-9372-11463C853DD6}" srcOrd="1" destOrd="0" presId="urn:microsoft.com/office/officeart/2005/8/layout/hierarchy1"/>
    <dgm:cxn modelId="{9036226E-74DB-418A-876D-DB8FFF474234}" type="presParOf" srcId="{1AD82D67-1DB4-403B-8A8D-C6F649AE3AA8}" destId="{133363CD-D05E-406B-9BA7-1126D740983F}" srcOrd="6" destOrd="0" presId="urn:microsoft.com/office/officeart/2005/8/layout/hierarchy1"/>
    <dgm:cxn modelId="{0F9C3B6B-F60A-45A7-B5CE-8276A586CFCB}" type="presParOf" srcId="{1AD82D67-1DB4-403B-8A8D-C6F649AE3AA8}" destId="{CC871141-940E-4867-AEE9-5DE452DFBC01}" srcOrd="7" destOrd="0" presId="urn:microsoft.com/office/officeart/2005/8/layout/hierarchy1"/>
    <dgm:cxn modelId="{C3F1B483-315C-4EFF-BD10-E62FE2198CA5}" type="presParOf" srcId="{CC871141-940E-4867-AEE9-5DE452DFBC01}" destId="{5046D66E-3607-423C-8310-EB845A73A8D0}" srcOrd="0" destOrd="0" presId="urn:microsoft.com/office/officeart/2005/8/layout/hierarchy1"/>
    <dgm:cxn modelId="{6256BF1A-4EB1-4E2F-ABF9-1EE52AE6E694}" type="presParOf" srcId="{5046D66E-3607-423C-8310-EB845A73A8D0}" destId="{35FB332C-5434-4447-8FB4-D7DBA2AD9F4D}" srcOrd="0" destOrd="0" presId="urn:microsoft.com/office/officeart/2005/8/layout/hierarchy1"/>
    <dgm:cxn modelId="{8BF5222B-1442-43B0-826D-19328E1340BE}" type="presParOf" srcId="{5046D66E-3607-423C-8310-EB845A73A8D0}" destId="{71A0C92E-D576-4C06-954A-E6494C11CF4B}" srcOrd="1" destOrd="0" presId="urn:microsoft.com/office/officeart/2005/8/layout/hierarchy1"/>
    <dgm:cxn modelId="{9B433827-9CCC-46D8-A09D-7102CE9BED24}" type="presParOf" srcId="{CC871141-940E-4867-AEE9-5DE452DFBC01}" destId="{C6726073-01B2-4CC1-AB1A-15E0D106F6AB}" srcOrd="1" destOrd="0" presId="urn:microsoft.com/office/officeart/2005/8/layout/hierarchy1"/>
    <dgm:cxn modelId="{83C27230-C7D7-4498-8261-0D2C8FC31675}" type="presParOf" srcId="{D62CFA22-DF93-4717-A60E-50D100A02DC7}" destId="{C8677020-315D-4BD8-8082-73C85332EBF3}" srcOrd="2" destOrd="0" presId="urn:microsoft.com/office/officeart/2005/8/layout/hierarchy1"/>
    <dgm:cxn modelId="{D84ACEE8-14E3-462D-8909-F0CF78D5B747}" type="presParOf" srcId="{D62CFA22-DF93-4717-A60E-50D100A02DC7}" destId="{DAD213C9-1F27-4351-933E-9BC57BC81469}" srcOrd="3" destOrd="0" presId="urn:microsoft.com/office/officeart/2005/8/layout/hierarchy1"/>
    <dgm:cxn modelId="{90EE68DF-4DAD-4FE9-AE36-EF88E89C0E1F}" type="presParOf" srcId="{DAD213C9-1F27-4351-933E-9BC57BC81469}" destId="{1FB73EF1-3718-4062-BECE-B281CEA7929E}" srcOrd="0" destOrd="0" presId="urn:microsoft.com/office/officeart/2005/8/layout/hierarchy1"/>
    <dgm:cxn modelId="{9163BD7B-9BD9-49EB-8673-6C7485C3C015}" type="presParOf" srcId="{1FB73EF1-3718-4062-BECE-B281CEA7929E}" destId="{30F526B9-70CA-4C74-8A2B-0EDC4D3F8D00}" srcOrd="0" destOrd="0" presId="urn:microsoft.com/office/officeart/2005/8/layout/hierarchy1"/>
    <dgm:cxn modelId="{F6A067FA-B768-474E-9A10-75AD22ABCAF6}" type="presParOf" srcId="{1FB73EF1-3718-4062-BECE-B281CEA7929E}" destId="{511EF3C6-F0E5-4032-9F86-E7E9046DF1E5}" srcOrd="1" destOrd="0" presId="urn:microsoft.com/office/officeart/2005/8/layout/hierarchy1"/>
    <dgm:cxn modelId="{D91CF7D1-C4FE-4991-8FDF-882BFAD7E3BC}" type="presParOf" srcId="{DAD213C9-1F27-4351-933E-9BC57BC81469}" destId="{00AD71DF-678E-4435-ADD0-A0FD9EF7BE1D}" srcOrd="1" destOrd="0" presId="urn:microsoft.com/office/officeart/2005/8/layout/hierarchy1"/>
    <dgm:cxn modelId="{B9A21FCC-7554-4F6B-B9CB-3B0DBB84D2EC}" type="presParOf" srcId="{00AD71DF-678E-4435-ADD0-A0FD9EF7BE1D}" destId="{B015D495-3FE2-48B6-AEB6-98174DC35861}" srcOrd="0" destOrd="0" presId="urn:microsoft.com/office/officeart/2005/8/layout/hierarchy1"/>
    <dgm:cxn modelId="{9957F849-2A8E-4B78-B1A8-7BEFB94683C5}" type="presParOf" srcId="{00AD71DF-678E-4435-ADD0-A0FD9EF7BE1D}" destId="{F8EA134F-4B70-4F13-A15D-0A489608F133}" srcOrd="1" destOrd="0" presId="urn:microsoft.com/office/officeart/2005/8/layout/hierarchy1"/>
    <dgm:cxn modelId="{83C9BCD0-97FD-48A7-A784-226E2DD039FD}" type="presParOf" srcId="{F8EA134F-4B70-4F13-A15D-0A489608F133}" destId="{F8025544-EFA5-4DC5-AAEE-4FE834F60C48}" srcOrd="0" destOrd="0" presId="urn:microsoft.com/office/officeart/2005/8/layout/hierarchy1"/>
    <dgm:cxn modelId="{1916CFCF-2568-4DAC-A1AF-7F85B5E77C7B}" type="presParOf" srcId="{F8025544-EFA5-4DC5-AAEE-4FE834F60C48}" destId="{759FE11A-2098-49FE-AAAC-449853281FBB}" srcOrd="0" destOrd="0" presId="urn:microsoft.com/office/officeart/2005/8/layout/hierarchy1"/>
    <dgm:cxn modelId="{BED8B507-C5AF-483C-8704-98CBC467A707}" type="presParOf" srcId="{F8025544-EFA5-4DC5-AAEE-4FE834F60C48}" destId="{649B5977-0633-4B44-A090-AE0CFE5B014D}" srcOrd="1" destOrd="0" presId="urn:microsoft.com/office/officeart/2005/8/layout/hierarchy1"/>
    <dgm:cxn modelId="{01557D5F-7604-4AAF-8ED1-A164E13AC56A}" type="presParOf" srcId="{F8EA134F-4B70-4F13-A15D-0A489608F133}" destId="{7959767B-DB6C-4F56-A99A-079EE989CF7E}" srcOrd="1" destOrd="0" presId="urn:microsoft.com/office/officeart/2005/8/layout/hierarchy1"/>
    <dgm:cxn modelId="{11D09069-995A-467C-B0B5-FE4D59D8EB3F}" type="presParOf" srcId="{00AD71DF-678E-4435-ADD0-A0FD9EF7BE1D}" destId="{0AA0EC31-0338-477C-A8E2-E07900402E59}" srcOrd="2" destOrd="0" presId="urn:microsoft.com/office/officeart/2005/8/layout/hierarchy1"/>
    <dgm:cxn modelId="{86C196A7-43A0-41F4-85B3-94210A4FC521}" type="presParOf" srcId="{00AD71DF-678E-4435-ADD0-A0FD9EF7BE1D}" destId="{D7C0376D-EDD5-4429-A7D6-190BC2AF14FA}" srcOrd="3" destOrd="0" presId="urn:microsoft.com/office/officeart/2005/8/layout/hierarchy1"/>
    <dgm:cxn modelId="{DEAA89AD-819E-476B-A154-B76DA901C2F5}" type="presParOf" srcId="{D7C0376D-EDD5-4429-A7D6-190BC2AF14FA}" destId="{A26B915D-D5ED-4F0D-AE6E-7AC53BAB6F3F}" srcOrd="0" destOrd="0" presId="urn:microsoft.com/office/officeart/2005/8/layout/hierarchy1"/>
    <dgm:cxn modelId="{F12CDF60-0079-4338-8EB7-7E889F3C3D8C}" type="presParOf" srcId="{A26B915D-D5ED-4F0D-AE6E-7AC53BAB6F3F}" destId="{E70BD060-AC7F-417F-BF6D-9CC583D180C8}" srcOrd="0" destOrd="0" presId="urn:microsoft.com/office/officeart/2005/8/layout/hierarchy1"/>
    <dgm:cxn modelId="{6FF725AC-A9ED-42E1-9424-25645B9BA036}" type="presParOf" srcId="{A26B915D-D5ED-4F0D-AE6E-7AC53BAB6F3F}" destId="{EA98AA1A-E360-4E73-AA19-9DB2DA88A496}" srcOrd="1" destOrd="0" presId="urn:microsoft.com/office/officeart/2005/8/layout/hierarchy1"/>
    <dgm:cxn modelId="{C90AC888-4841-499D-934B-94765CDD0399}" type="presParOf" srcId="{D7C0376D-EDD5-4429-A7D6-190BC2AF14FA}" destId="{F0BC2805-05E7-4018-90E6-23CE157DED81}" srcOrd="1" destOrd="0" presId="urn:microsoft.com/office/officeart/2005/8/layout/hierarchy1"/>
    <dgm:cxn modelId="{3178E90D-59AD-455D-928C-1AA25387EC7E}" type="presParOf" srcId="{00AD71DF-678E-4435-ADD0-A0FD9EF7BE1D}" destId="{E6A98F9B-E3E7-48E1-A8D8-6F16BBB1C411}" srcOrd="4" destOrd="0" presId="urn:microsoft.com/office/officeart/2005/8/layout/hierarchy1"/>
    <dgm:cxn modelId="{7612CA70-5283-4741-8AFC-6F41386EC28C}" type="presParOf" srcId="{00AD71DF-678E-4435-ADD0-A0FD9EF7BE1D}" destId="{81F08F50-1BE4-4FDF-93F6-9AF367CD7D33}" srcOrd="5" destOrd="0" presId="urn:microsoft.com/office/officeart/2005/8/layout/hierarchy1"/>
    <dgm:cxn modelId="{25EB3493-D76A-4C1A-9A34-365815D30A73}" type="presParOf" srcId="{81F08F50-1BE4-4FDF-93F6-9AF367CD7D33}" destId="{10C78B5D-49D3-4B8C-886D-CDB8E9B23E6A}" srcOrd="0" destOrd="0" presId="urn:microsoft.com/office/officeart/2005/8/layout/hierarchy1"/>
    <dgm:cxn modelId="{AF96AE65-32F0-4382-8AD5-C92D21BCA332}" type="presParOf" srcId="{10C78B5D-49D3-4B8C-886D-CDB8E9B23E6A}" destId="{6C9D7B1C-F87F-494B-9E96-6DD60AE2ADBF}" srcOrd="0" destOrd="0" presId="urn:microsoft.com/office/officeart/2005/8/layout/hierarchy1"/>
    <dgm:cxn modelId="{7F7AA472-C6A1-4FBE-A50E-1A1998C8C968}" type="presParOf" srcId="{10C78B5D-49D3-4B8C-886D-CDB8E9B23E6A}" destId="{B9E0992B-07A7-42FC-98D5-8E52CDF8D816}" srcOrd="1" destOrd="0" presId="urn:microsoft.com/office/officeart/2005/8/layout/hierarchy1"/>
    <dgm:cxn modelId="{1FF034DE-619C-478E-8422-6DA698156D80}" type="presParOf" srcId="{81F08F50-1BE4-4FDF-93F6-9AF367CD7D33}" destId="{507A293B-7EE1-4036-B72E-29B7FD8C18DD}" srcOrd="1" destOrd="0" presId="urn:microsoft.com/office/officeart/2005/8/layout/hierarchy1"/>
    <dgm:cxn modelId="{AC7241A0-D19B-4D1F-B3F2-02E3917F43E8}" type="presParOf" srcId="{00AD71DF-678E-4435-ADD0-A0FD9EF7BE1D}" destId="{39394615-5D20-4798-AF19-4B1B0AFB984F}" srcOrd="6" destOrd="0" presId="urn:microsoft.com/office/officeart/2005/8/layout/hierarchy1"/>
    <dgm:cxn modelId="{D71A2E71-08C8-4C1E-A18D-F96A232F1EC8}" type="presParOf" srcId="{00AD71DF-678E-4435-ADD0-A0FD9EF7BE1D}" destId="{381FE0E9-0763-4FD3-AAAA-71B8E78DD10D}" srcOrd="7" destOrd="0" presId="urn:microsoft.com/office/officeart/2005/8/layout/hierarchy1"/>
    <dgm:cxn modelId="{88171405-AC9E-4004-95F2-A76A04E6C237}" type="presParOf" srcId="{381FE0E9-0763-4FD3-AAAA-71B8E78DD10D}" destId="{28E5E362-EC5A-4A78-B1B3-47E615A5A9D8}" srcOrd="0" destOrd="0" presId="urn:microsoft.com/office/officeart/2005/8/layout/hierarchy1"/>
    <dgm:cxn modelId="{645F5ED6-87BB-4EC6-A6A2-765012068D1C}" type="presParOf" srcId="{28E5E362-EC5A-4A78-B1B3-47E615A5A9D8}" destId="{ED9D947A-2A21-495C-9C07-15868D7178E5}" srcOrd="0" destOrd="0" presId="urn:microsoft.com/office/officeart/2005/8/layout/hierarchy1"/>
    <dgm:cxn modelId="{301057FB-8C29-48F1-94C8-D8A1AD6DE3A0}" type="presParOf" srcId="{28E5E362-EC5A-4A78-B1B3-47E615A5A9D8}" destId="{7F527CCD-07A5-4FD1-8685-CAF4C560AA3A}" srcOrd="1" destOrd="0" presId="urn:microsoft.com/office/officeart/2005/8/layout/hierarchy1"/>
    <dgm:cxn modelId="{DD36908B-42D5-4750-9AD6-B003B0E6858C}" type="presParOf" srcId="{381FE0E9-0763-4FD3-AAAA-71B8E78DD10D}" destId="{C58507E3-DED2-45AB-B3A6-D04B3546C7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394615-5D20-4798-AF19-4B1B0AFB984F}">
      <dsp:nvSpPr>
        <dsp:cNvPr id="0" name=""/>
        <dsp:cNvSpPr/>
      </dsp:nvSpPr>
      <dsp:spPr>
        <a:xfrm>
          <a:off x="5521128" y="3339331"/>
          <a:ext cx="1400910" cy="22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6"/>
              </a:lnTo>
              <a:lnTo>
                <a:pt x="1400910" y="151446"/>
              </a:lnTo>
              <a:lnTo>
                <a:pt x="140091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98F9B-E3E7-48E1-A8D8-6F16BBB1C411}">
      <dsp:nvSpPr>
        <dsp:cNvPr id="0" name=""/>
        <dsp:cNvSpPr/>
      </dsp:nvSpPr>
      <dsp:spPr>
        <a:xfrm>
          <a:off x="5521128" y="3339331"/>
          <a:ext cx="466970" cy="22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6"/>
              </a:lnTo>
              <a:lnTo>
                <a:pt x="466970" y="151446"/>
              </a:lnTo>
              <a:lnTo>
                <a:pt x="46697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0EC31-0338-477C-A8E2-E07900402E59}">
      <dsp:nvSpPr>
        <dsp:cNvPr id="0" name=""/>
        <dsp:cNvSpPr/>
      </dsp:nvSpPr>
      <dsp:spPr>
        <a:xfrm>
          <a:off x="5054158" y="3339331"/>
          <a:ext cx="466970" cy="222235"/>
        </a:xfrm>
        <a:custGeom>
          <a:avLst/>
          <a:gdLst/>
          <a:ahLst/>
          <a:cxnLst/>
          <a:rect l="0" t="0" r="0" b="0"/>
          <a:pathLst>
            <a:path>
              <a:moveTo>
                <a:pt x="466970" y="0"/>
              </a:moveTo>
              <a:lnTo>
                <a:pt x="466970" y="151446"/>
              </a:lnTo>
              <a:lnTo>
                <a:pt x="0" y="151446"/>
              </a:lnTo>
              <a:lnTo>
                <a:pt x="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5D495-3FE2-48B6-AEB6-98174DC35861}">
      <dsp:nvSpPr>
        <dsp:cNvPr id="0" name=""/>
        <dsp:cNvSpPr/>
      </dsp:nvSpPr>
      <dsp:spPr>
        <a:xfrm>
          <a:off x="4120218" y="3339331"/>
          <a:ext cx="1400910" cy="222235"/>
        </a:xfrm>
        <a:custGeom>
          <a:avLst/>
          <a:gdLst/>
          <a:ahLst/>
          <a:cxnLst/>
          <a:rect l="0" t="0" r="0" b="0"/>
          <a:pathLst>
            <a:path>
              <a:moveTo>
                <a:pt x="1400910" y="0"/>
              </a:moveTo>
              <a:lnTo>
                <a:pt x="1400910" y="151446"/>
              </a:lnTo>
              <a:lnTo>
                <a:pt x="0" y="151446"/>
              </a:lnTo>
              <a:lnTo>
                <a:pt x="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77020-315D-4BD8-8082-73C85332EBF3}">
      <dsp:nvSpPr>
        <dsp:cNvPr id="0" name=""/>
        <dsp:cNvSpPr/>
      </dsp:nvSpPr>
      <dsp:spPr>
        <a:xfrm>
          <a:off x="3653248" y="2631871"/>
          <a:ext cx="1867880" cy="22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6"/>
              </a:lnTo>
              <a:lnTo>
                <a:pt x="1867880" y="151446"/>
              </a:lnTo>
              <a:lnTo>
                <a:pt x="1867880" y="2222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363CD-D05E-406B-9BA7-1126D740983F}">
      <dsp:nvSpPr>
        <dsp:cNvPr id="0" name=""/>
        <dsp:cNvSpPr/>
      </dsp:nvSpPr>
      <dsp:spPr>
        <a:xfrm>
          <a:off x="1785367" y="3339331"/>
          <a:ext cx="1400910" cy="22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6"/>
              </a:lnTo>
              <a:lnTo>
                <a:pt x="1400910" y="151446"/>
              </a:lnTo>
              <a:lnTo>
                <a:pt x="140091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FA791-121C-4C05-9ECD-CDAA2BFA0A2B}">
      <dsp:nvSpPr>
        <dsp:cNvPr id="0" name=""/>
        <dsp:cNvSpPr/>
      </dsp:nvSpPr>
      <dsp:spPr>
        <a:xfrm>
          <a:off x="1785367" y="3339331"/>
          <a:ext cx="466970" cy="22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6"/>
              </a:lnTo>
              <a:lnTo>
                <a:pt x="466970" y="151446"/>
              </a:lnTo>
              <a:lnTo>
                <a:pt x="46697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96C2F-6AE1-4130-AABE-D8A0D9EDAEB9}">
      <dsp:nvSpPr>
        <dsp:cNvPr id="0" name=""/>
        <dsp:cNvSpPr/>
      </dsp:nvSpPr>
      <dsp:spPr>
        <a:xfrm>
          <a:off x="1318397" y="3339331"/>
          <a:ext cx="466970" cy="222235"/>
        </a:xfrm>
        <a:custGeom>
          <a:avLst/>
          <a:gdLst/>
          <a:ahLst/>
          <a:cxnLst/>
          <a:rect l="0" t="0" r="0" b="0"/>
          <a:pathLst>
            <a:path>
              <a:moveTo>
                <a:pt x="466970" y="0"/>
              </a:moveTo>
              <a:lnTo>
                <a:pt x="466970" y="151446"/>
              </a:lnTo>
              <a:lnTo>
                <a:pt x="0" y="151446"/>
              </a:lnTo>
              <a:lnTo>
                <a:pt x="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61D99-CA51-48D1-BD40-CF1852549219}">
      <dsp:nvSpPr>
        <dsp:cNvPr id="0" name=""/>
        <dsp:cNvSpPr/>
      </dsp:nvSpPr>
      <dsp:spPr>
        <a:xfrm>
          <a:off x="384457" y="3339331"/>
          <a:ext cx="1400910" cy="222235"/>
        </a:xfrm>
        <a:custGeom>
          <a:avLst/>
          <a:gdLst/>
          <a:ahLst/>
          <a:cxnLst/>
          <a:rect l="0" t="0" r="0" b="0"/>
          <a:pathLst>
            <a:path>
              <a:moveTo>
                <a:pt x="1400910" y="0"/>
              </a:moveTo>
              <a:lnTo>
                <a:pt x="1400910" y="151446"/>
              </a:lnTo>
              <a:lnTo>
                <a:pt x="0" y="151446"/>
              </a:lnTo>
              <a:lnTo>
                <a:pt x="0" y="2222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E3750-D748-4DE7-9544-9314F77D2096}">
      <dsp:nvSpPr>
        <dsp:cNvPr id="0" name=""/>
        <dsp:cNvSpPr/>
      </dsp:nvSpPr>
      <dsp:spPr>
        <a:xfrm>
          <a:off x="1785367" y="2631871"/>
          <a:ext cx="1867880" cy="222235"/>
        </a:xfrm>
        <a:custGeom>
          <a:avLst/>
          <a:gdLst/>
          <a:ahLst/>
          <a:cxnLst/>
          <a:rect l="0" t="0" r="0" b="0"/>
          <a:pathLst>
            <a:path>
              <a:moveTo>
                <a:pt x="1867880" y="0"/>
              </a:moveTo>
              <a:lnTo>
                <a:pt x="1867880" y="151446"/>
              </a:lnTo>
              <a:lnTo>
                <a:pt x="0" y="151446"/>
              </a:lnTo>
              <a:lnTo>
                <a:pt x="0" y="2222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00BB3-0F96-4EDE-8A60-D6C3B60A867B}">
      <dsp:nvSpPr>
        <dsp:cNvPr id="0" name=""/>
        <dsp:cNvSpPr/>
      </dsp:nvSpPr>
      <dsp:spPr>
        <a:xfrm>
          <a:off x="3190947" y="2044750"/>
          <a:ext cx="924600" cy="587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1BE8D-B739-4480-88D3-22E41830B6A9}">
      <dsp:nvSpPr>
        <dsp:cNvPr id="0" name=""/>
        <dsp:cNvSpPr/>
      </dsp:nvSpPr>
      <dsp:spPr>
        <a:xfrm>
          <a:off x="3275851" y="2125408"/>
          <a:ext cx="924600" cy="5871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Planets </a:t>
          </a:r>
          <a:endParaRPr lang="en-US" sz="1100" kern="1200" dirty="0"/>
        </a:p>
      </dsp:txBody>
      <dsp:txXfrm>
        <a:off x="3275851" y="2125408"/>
        <a:ext cx="924600" cy="587121"/>
      </dsp:txXfrm>
    </dsp:sp>
    <dsp:sp modelId="{E7316DB4-C4F0-4B61-B068-F071C8B0E0E3}">
      <dsp:nvSpPr>
        <dsp:cNvPr id="0" name=""/>
        <dsp:cNvSpPr/>
      </dsp:nvSpPr>
      <dsp:spPr>
        <a:xfrm>
          <a:off x="1403301" y="2854107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62B62-BD27-45EE-AE06-872CBC4F7500}">
      <dsp:nvSpPr>
        <dsp:cNvPr id="0" name=""/>
        <dsp:cNvSpPr/>
      </dsp:nvSpPr>
      <dsp:spPr>
        <a:xfrm>
          <a:off x="1488204" y="293476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Terrestrial</a:t>
          </a:r>
          <a:endParaRPr lang="en-US" sz="1100" kern="1200" dirty="0"/>
        </a:p>
      </dsp:txBody>
      <dsp:txXfrm>
        <a:off x="1488204" y="2934765"/>
        <a:ext cx="764132" cy="485224"/>
      </dsp:txXfrm>
    </dsp:sp>
    <dsp:sp modelId="{9D06137E-E0F4-4DD7-B7C3-F838FC48C1D3}">
      <dsp:nvSpPr>
        <dsp:cNvPr id="0" name=""/>
        <dsp:cNvSpPr/>
      </dsp:nvSpPr>
      <dsp:spPr>
        <a:xfrm>
          <a:off x="2391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1F3E5-988E-49A5-8A70-0F8D1974952E}">
      <dsp:nvSpPr>
        <dsp:cNvPr id="0" name=""/>
        <dsp:cNvSpPr/>
      </dsp:nvSpPr>
      <dsp:spPr>
        <a:xfrm>
          <a:off x="87294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Mercury </a:t>
          </a:r>
          <a:endParaRPr lang="en-US" sz="1100" kern="1200" dirty="0"/>
        </a:p>
      </dsp:txBody>
      <dsp:txXfrm>
        <a:off x="87294" y="3642225"/>
        <a:ext cx="764132" cy="485224"/>
      </dsp:txXfrm>
    </dsp:sp>
    <dsp:sp modelId="{1A3DC0CC-4A9C-418A-83BC-17B7110D7AFF}">
      <dsp:nvSpPr>
        <dsp:cNvPr id="0" name=""/>
        <dsp:cNvSpPr/>
      </dsp:nvSpPr>
      <dsp:spPr>
        <a:xfrm>
          <a:off x="936331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33730-F6C6-4734-984B-F4D0349D863F}">
      <dsp:nvSpPr>
        <dsp:cNvPr id="0" name=""/>
        <dsp:cNvSpPr/>
      </dsp:nvSpPr>
      <dsp:spPr>
        <a:xfrm>
          <a:off x="1021234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Venus </a:t>
          </a:r>
          <a:endParaRPr lang="en-US" sz="1100" kern="1200" dirty="0"/>
        </a:p>
      </dsp:txBody>
      <dsp:txXfrm>
        <a:off x="1021234" y="3642225"/>
        <a:ext cx="764132" cy="485224"/>
      </dsp:txXfrm>
    </dsp:sp>
    <dsp:sp modelId="{1A21B0E0-9D6B-4F4F-8CC8-312A4F040B39}">
      <dsp:nvSpPr>
        <dsp:cNvPr id="0" name=""/>
        <dsp:cNvSpPr/>
      </dsp:nvSpPr>
      <dsp:spPr>
        <a:xfrm>
          <a:off x="1870271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7EDC3-ECD2-4320-8E10-E34BEF515D8D}">
      <dsp:nvSpPr>
        <dsp:cNvPr id="0" name=""/>
        <dsp:cNvSpPr/>
      </dsp:nvSpPr>
      <dsp:spPr>
        <a:xfrm>
          <a:off x="1955175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Earth</a:t>
          </a:r>
          <a:endParaRPr lang="en-US" sz="1100" kern="1200" dirty="0"/>
        </a:p>
      </dsp:txBody>
      <dsp:txXfrm>
        <a:off x="1955175" y="3642225"/>
        <a:ext cx="764132" cy="485224"/>
      </dsp:txXfrm>
    </dsp:sp>
    <dsp:sp modelId="{35FB332C-5434-4447-8FB4-D7DBA2AD9F4D}">
      <dsp:nvSpPr>
        <dsp:cNvPr id="0" name=""/>
        <dsp:cNvSpPr/>
      </dsp:nvSpPr>
      <dsp:spPr>
        <a:xfrm>
          <a:off x="2804211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0C92E-D576-4C06-954A-E6494C11CF4B}">
      <dsp:nvSpPr>
        <dsp:cNvPr id="0" name=""/>
        <dsp:cNvSpPr/>
      </dsp:nvSpPr>
      <dsp:spPr>
        <a:xfrm>
          <a:off x="2889115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Mars</a:t>
          </a:r>
          <a:endParaRPr lang="en-US" sz="1100" kern="1200" dirty="0"/>
        </a:p>
      </dsp:txBody>
      <dsp:txXfrm>
        <a:off x="2889115" y="3642225"/>
        <a:ext cx="764132" cy="485224"/>
      </dsp:txXfrm>
    </dsp:sp>
    <dsp:sp modelId="{30F526B9-70CA-4C74-8A2B-0EDC4D3F8D00}">
      <dsp:nvSpPr>
        <dsp:cNvPr id="0" name=""/>
        <dsp:cNvSpPr/>
      </dsp:nvSpPr>
      <dsp:spPr>
        <a:xfrm>
          <a:off x="5139062" y="2854107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EF3C6-F0E5-4032-9F86-E7E9046DF1E5}">
      <dsp:nvSpPr>
        <dsp:cNvPr id="0" name=""/>
        <dsp:cNvSpPr/>
      </dsp:nvSpPr>
      <dsp:spPr>
        <a:xfrm>
          <a:off x="5223965" y="293476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Gas Giants </a:t>
          </a:r>
          <a:endParaRPr lang="en-US" sz="1100" kern="1200" dirty="0"/>
        </a:p>
      </dsp:txBody>
      <dsp:txXfrm>
        <a:off x="5223965" y="2934765"/>
        <a:ext cx="764132" cy="485224"/>
      </dsp:txXfrm>
    </dsp:sp>
    <dsp:sp modelId="{759FE11A-2098-49FE-AAAC-449853281FBB}">
      <dsp:nvSpPr>
        <dsp:cNvPr id="0" name=""/>
        <dsp:cNvSpPr/>
      </dsp:nvSpPr>
      <dsp:spPr>
        <a:xfrm>
          <a:off x="3738151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B5977-0633-4B44-A090-AE0CFE5B014D}">
      <dsp:nvSpPr>
        <dsp:cNvPr id="0" name=""/>
        <dsp:cNvSpPr/>
      </dsp:nvSpPr>
      <dsp:spPr>
        <a:xfrm>
          <a:off x="3823055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Jupiter</a:t>
          </a:r>
          <a:endParaRPr lang="en-US" sz="1100" kern="1200" dirty="0"/>
        </a:p>
      </dsp:txBody>
      <dsp:txXfrm>
        <a:off x="3823055" y="3642225"/>
        <a:ext cx="764132" cy="485224"/>
      </dsp:txXfrm>
    </dsp:sp>
    <dsp:sp modelId="{E70BD060-AC7F-417F-BF6D-9CC583D180C8}">
      <dsp:nvSpPr>
        <dsp:cNvPr id="0" name=""/>
        <dsp:cNvSpPr/>
      </dsp:nvSpPr>
      <dsp:spPr>
        <a:xfrm>
          <a:off x="4672092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8AA1A-E360-4E73-AA19-9DB2DA88A496}">
      <dsp:nvSpPr>
        <dsp:cNvPr id="0" name=""/>
        <dsp:cNvSpPr/>
      </dsp:nvSpPr>
      <dsp:spPr>
        <a:xfrm>
          <a:off x="4756995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Saturn</a:t>
          </a:r>
          <a:endParaRPr lang="en-US" sz="1100" kern="1200" dirty="0"/>
        </a:p>
      </dsp:txBody>
      <dsp:txXfrm>
        <a:off x="4756995" y="3642225"/>
        <a:ext cx="764132" cy="485224"/>
      </dsp:txXfrm>
    </dsp:sp>
    <dsp:sp modelId="{6C9D7B1C-F87F-494B-9E96-6DD60AE2ADBF}">
      <dsp:nvSpPr>
        <dsp:cNvPr id="0" name=""/>
        <dsp:cNvSpPr/>
      </dsp:nvSpPr>
      <dsp:spPr>
        <a:xfrm>
          <a:off x="5606032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0992B-07A7-42FC-98D5-8E52CDF8D816}">
      <dsp:nvSpPr>
        <dsp:cNvPr id="0" name=""/>
        <dsp:cNvSpPr/>
      </dsp:nvSpPr>
      <dsp:spPr>
        <a:xfrm>
          <a:off x="5690935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Uranus </a:t>
          </a:r>
          <a:endParaRPr lang="en-US" sz="1100" kern="1200" dirty="0"/>
        </a:p>
      </dsp:txBody>
      <dsp:txXfrm>
        <a:off x="5690935" y="3642225"/>
        <a:ext cx="764132" cy="485224"/>
      </dsp:txXfrm>
    </dsp:sp>
    <dsp:sp modelId="{ED9D947A-2A21-495C-9C07-15868D7178E5}">
      <dsp:nvSpPr>
        <dsp:cNvPr id="0" name=""/>
        <dsp:cNvSpPr/>
      </dsp:nvSpPr>
      <dsp:spPr>
        <a:xfrm>
          <a:off x="6539972" y="3561566"/>
          <a:ext cx="764132" cy="48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527CCD-07A5-4FD1-8685-CAF4C560AA3A}">
      <dsp:nvSpPr>
        <dsp:cNvPr id="0" name=""/>
        <dsp:cNvSpPr/>
      </dsp:nvSpPr>
      <dsp:spPr>
        <a:xfrm>
          <a:off x="6624876" y="3642225"/>
          <a:ext cx="764132" cy="4852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Neptune </a:t>
          </a:r>
          <a:endParaRPr lang="en-US" sz="1100" kern="1200" dirty="0"/>
        </a:p>
      </dsp:txBody>
      <dsp:txXfrm>
        <a:off x="6624876" y="3642225"/>
        <a:ext cx="764132" cy="48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AA12-8815-4234-8DDE-E6D33E9B67E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B9D0-B419-4AD5-AB2D-17918AF4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9D0-B419-4AD5-AB2D-17918AF45B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3048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1430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18478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3911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66084B34-17F4-4A52-B2FF-E0AB3BE88B16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A31D32E-56E9-400A-9874-942E84E59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Yr%204%20Prac\The%20Solar%20System%20Song.wmv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Planets of the Solar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47800"/>
            <a:ext cx="6400800" cy="533400"/>
          </a:xfrm>
        </p:spPr>
        <p:txBody>
          <a:bodyPr/>
          <a:lstStyle/>
          <a:p>
            <a:r>
              <a:rPr lang="en-US" dirty="0" smtClean="0"/>
              <a:t>Characteristics/Composition /Position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447800"/>
            <a:ext cx="51816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 is the planet which most looks like our Moon – it is full of craters </a:t>
            </a:r>
          </a:p>
          <a:p>
            <a:r>
              <a:rPr lang="en-US" dirty="0" smtClean="0"/>
              <a:t>All gases except traces of vaporized Sodium have been boiled off by the Sun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Franchisca\Desktop\yellow_guy_surpris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447800"/>
            <a:ext cx="5105400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Planet from the Sun </a:t>
            </a:r>
          </a:p>
          <a:p>
            <a:r>
              <a:rPr lang="en-US" dirty="0" smtClean="0"/>
              <a:t>Almost the size of Earth </a:t>
            </a:r>
          </a:p>
          <a:p>
            <a:r>
              <a:rPr lang="en-US" dirty="0" smtClean="0"/>
              <a:t>Internal structure similar to Earth </a:t>
            </a:r>
          </a:p>
          <a:p>
            <a:r>
              <a:rPr lang="en-US" dirty="0" smtClean="0"/>
              <a:t>Very hot – average temperature 464</a:t>
            </a:r>
            <a:r>
              <a:rPr lang="en-US" baseline="30000" dirty="0" smtClean="0"/>
              <a:t>o</a:t>
            </a:r>
            <a:r>
              <a:rPr lang="en-US" dirty="0" smtClean="0"/>
              <a:t>C (Earth is 15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r>
              <a:rPr lang="en-US" dirty="0" smtClean="0"/>
              <a:t>Thick and Acidic Atmosphere (carbon dioxide &amp; </a:t>
            </a:r>
            <a:r>
              <a:rPr lang="en-US" dirty="0" err="1" smtClean="0"/>
              <a:t>sulphuric</a:t>
            </a:r>
            <a:r>
              <a:rPr lang="en-US" dirty="0" smtClean="0"/>
              <a:t> acid)</a:t>
            </a:r>
          </a:p>
          <a:p>
            <a:r>
              <a:rPr lang="en-US" dirty="0" smtClean="0"/>
              <a:t>No moon </a:t>
            </a:r>
          </a:p>
          <a:p>
            <a:r>
              <a:rPr lang="en-US" dirty="0" smtClean="0"/>
              <a:t>Spins the opposite direction to Earth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Franchisca\AppData\Local\Microsoft\Windows\Temporary Internet Files\Content.IE5\JLZCV21K\MM90021908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38200"/>
            <a:ext cx="165311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Venus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407" r="18927"/>
          <a:stretch>
            <a:fillRect/>
          </a:stretch>
        </p:blipFill>
        <p:spPr bwMode="auto">
          <a:xfrm>
            <a:off x="1447800" y="15240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Venus’s Surface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35687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199"/>
            <a:ext cx="3152775" cy="27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hisca\Desktop\happy_face_surpris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3886200"/>
            <a:ext cx="2047875" cy="2047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1600200"/>
            <a:ext cx="41910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91400" cy="4876800"/>
          </a:xfrm>
        </p:spPr>
        <p:txBody>
          <a:bodyPr/>
          <a:lstStyle/>
          <a:p>
            <a:r>
              <a:rPr lang="en-US" dirty="0" smtClean="0"/>
              <a:t>You would not be able to see stars from Venus because the atmosphere of thick poisonous gas clouds block out the Sun and stars </a:t>
            </a:r>
          </a:p>
          <a:p>
            <a:r>
              <a:rPr lang="en-US" dirty="0" smtClean="0"/>
              <a:t>The sky looks red and it is impossible to see the surface of Venus from Earth</a:t>
            </a:r>
          </a:p>
          <a:p>
            <a:r>
              <a:rPr lang="en-US" dirty="0" smtClean="0"/>
              <a:t>Venus has rainfall of acid </a:t>
            </a:r>
          </a:p>
          <a:p>
            <a:r>
              <a:rPr lang="en-US" dirty="0" smtClean="0"/>
              <a:t>All space probes that landed on Venus only kept working for 1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524000"/>
            <a:ext cx="541020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91400" cy="4876800"/>
          </a:xfrm>
        </p:spPr>
        <p:txBody>
          <a:bodyPr/>
          <a:lstStyle/>
          <a:p>
            <a:r>
              <a:rPr lang="en-US" sz="2800" dirty="0" smtClean="0"/>
              <a:t>Third planet from the Sun </a:t>
            </a:r>
          </a:p>
          <a:p>
            <a:r>
              <a:rPr lang="en-US" sz="2800" dirty="0" smtClean="0"/>
              <a:t>Rocky surface </a:t>
            </a:r>
          </a:p>
          <a:p>
            <a:r>
              <a:rPr lang="en-US" sz="2800" dirty="0" smtClean="0"/>
              <a:t>Atmosphere present – rich in oxygen and nitrogen little carbon dioxide</a:t>
            </a:r>
          </a:p>
          <a:p>
            <a:r>
              <a:rPr lang="en-US" sz="2800" dirty="0" smtClean="0"/>
              <a:t>Takes 365 ¼ days for one revolution around the Sun </a:t>
            </a:r>
          </a:p>
          <a:p>
            <a:r>
              <a:rPr lang="en-US" sz="2800" dirty="0" smtClean="0"/>
              <a:t>Takes 24hours to rotate on its axis </a:t>
            </a:r>
          </a:p>
          <a:p>
            <a:r>
              <a:rPr lang="en-US" sz="2800" dirty="0" smtClean="0"/>
              <a:t>Only known planet to have water and support life </a:t>
            </a:r>
          </a:p>
          <a:p>
            <a:r>
              <a:rPr lang="en-US" sz="2800" dirty="0" smtClean="0"/>
              <a:t>Has one moon – called “The Moon”</a:t>
            </a:r>
            <a:endParaRPr lang="en-US" sz="2800" dirty="0"/>
          </a:p>
        </p:txBody>
      </p:sp>
      <p:pic>
        <p:nvPicPr>
          <p:cNvPr id="6146" name="Picture 2" descr="C:\Users\Franchisca\AppData\Local\Microsoft\Windows\Temporary Internet Files\Content.IE5\AOGE909P\MM90028345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1" y="721180"/>
            <a:ext cx="1474630" cy="1869620"/>
          </a:xfrm>
          <a:prstGeom prst="rect">
            <a:avLst/>
          </a:prstGeom>
          <a:noFill/>
        </p:spPr>
      </p:pic>
      <p:pic>
        <p:nvPicPr>
          <p:cNvPr id="6147" name="Picture 3" descr="C:\Users\Franchisca\AppData\Local\Microsoft\Windows\Temporary Internet Files\Content.IE5\NGHKSW45\MM9002838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277972"/>
            <a:ext cx="1104900" cy="105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48006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45931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219200"/>
            <a:ext cx="2628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0"/>
            <a:ext cx="426720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91400" cy="5257800"/>
          </a:xfrm>
        </p:spPr>
        <p:txBody>
          <a:bodyPr/>
          <a:lstStyle/>
          <a:p>
            <a:r>
              <a:rPr lang="en-US" sz="3000" dirty="0" smtClean="0"/>
              <a:t>Known as the red planet – due to iron (III) oxide (rust compound) on its surface</a:t>
            </a:r>
          </a:p>
          <a:p>
            <a:r>
              <a:rPr lang="en-US" sz="3000" dirty="0" smtClean="0"/>
              <a:t>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planet from the Sun, last inner planet </a:t>
            </a:r>
          </a:p>
          <a:p>
            <a:r>
              <a:rPr lang="en-US" sz="3000" dirty="0" smtClean="0"/>
              <a:t>Small iron core, rocky crust </a:t>
            </a:r>
          </a:p>
          <a:p>
            <a:r>
              <a:rPr lang="en-US" sz="3000" dirty="0" smtClean="0"/>
              <a:t>Atmosphere – carbon dioxide, no oxygen</a:t>
            </a:r>
          </a:p>
          <a:p>
            <a:r>
              <a:rPr lang="en-US" sz="3000" dirty="0" smtClean="0"/>
              <a:t>Polar icecaps </a:t>
            </a:r>
          </a:p>
          <a:p>
            <a:r>
              <a:rPr lang="en-US" sz="3000" dirty="0" smtClean="0"/>
              <a:t>Two small moons </a:t>
            </a:r>
          </a:p>
          <a:p>
            <a:endParaRPr lang="en-US" dirty="0"/>
          </a:p>
        </p:txBody>
      </p:sp>
      <p:pic>
        <p:nvPicPr>
          <p:cNvPr id="7170" name="Picture 2" descr="C:\Users\Franchisca\Desktop\mercury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9600"/>
            <a:ext cx="178117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447800"/>
            <a:ext cx="57912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 of the Solar System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533400"/>
          <a:ext cx="7391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Planet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3962400" cy="34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76400"/>
            <a:ext cx="3057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Mars’ Moons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228" y="1600200"/>
            <a:ext cx="535214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Mars’ Surface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76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95800"/>
            <a:ext cx="2695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371600"/>
            <a:ext cx="48006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rocks on Mars contain a lot of iron dust which adds to its color </a:t>
            </a:r>
          </a:p>
          <a:p>
            <a:r>
              <a:rPr lang="en-US" dirty="0" smtClean="0"/>
              <a:t>This dust has been oxidized by the carbon dioxide gas in the atmosphere </a:t>
            </a:r>
          </a:p>
          <a:p>
            <a:r>
              <a:rPr lang="en-US" dirty="0" smtClean="0"/>
              <a:t>This chemical reaction has turned Mars dusty </a:t>
            </a:r>
            <a:endParaRPr lang="en-US" dirty="0"/>
          </a:p>
        </p:txBody>
      </p:sp>
      <p:pic>
        <p:nvPicPr>
          <p:cNvPr id="3074" name="Picture 2" descr="C:\Users\Franchisca\Desktop\monster_surpris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67200"/>
            <a:ext cx="2040255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219200"/>
            <a:ext cx="50292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3" cy="1362075"/>
          </a:xfrm>
        </p:spPr>
        <p:txBody>
          <a:bodyPr/>
          <a:lstStyle/>
          <a:p>
            <a:r>
              <a:rPr lang="en-US" dirty="0" smtClean="0"/>
              <a:t>Outer planets – “Gas Giants”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00187"/>
          </a:xfrm>
        </p:spPr>
        <p:txBody>
          <a:bodyPr/>
          <a:lstStyle/>
          <a:p>
            <a:r>
              <a:rPr lang="en-US" dirty="0" smtClean="0"/>
              <a:t>Jupiter, Saturn, Neptune, Uranus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371600"/>
            <a:ext cx="58674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Planets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outer planets are also known as the Gas Giants, this is because they are huge and composed of gases!</a:t>
            </a:r>
          </a:p>
          <a:p>
            <a:r>
              <a:rPr lang="en-US" dirty="0" smtClean="0"/>
              <a:t>The outer planets are the largest in the solar system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371600"/>
            <a:ext cx="55626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391400" cy="54102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 </a:t>
            </a:r>
          </a:p>
          <a:p>
            <a:r>
              <a:rPr lang="en-US" dirty="0" smtClean="0"/>
              <a:t>Largest and heaviest in the solar system </a:t>
            </a:r>
          </a:p>
          <a:p>
            <a:r>
              <a:rPr lang="en-US" dirty="0" smtClean="0"/>
              <a:t>Atmosphere made of hydrogen with some helium </a:t>
            </a:r>
          </a:p>
          <a:p>
            <a:r>
              <a:rPr lang="en-US" dirty="0" smtClean="0"/>
              <a:t>Spins very fast – so there are violent storms </a:t>
            </a:r>
          </a:p>
          <a:p>
            <a:r>
              <a:rPr lang="en-US" dirty="0" smtClean="0"/>
              <a:t>Home to the Great Red Spot – a storm larger than Earth </a:t>
            </a:r>
          </a:p>
          <a:p>
            <a:r>
              <a:rPr lang="en-US" dirty="0" smtClean="0"/>
              <a:t>Has 63 moons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23616"/>
            <a:ext cx="3733800" cy="38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220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Great Red Spot (below 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Jupiter’s Moons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314335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962400" cy="45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371600"/>
            <a:ext cx="48768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391400" cy="55626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in the solar system </a:t>
            </a:r>
          </a:p>
          <a:p>
            <a:r>
              <a:rPr lang="en-US" dirty="0" smtClean="0"/>
              <a:t>Rocky core surrounded by metallic hydrogen </a:t>
            </a:r>
          </a:p>
          <a:p>
            <a:r>
              <a:rPr lang="en-US" dirty="0" smtClean="0"/>
              <a:t>Atmosphere – hydrogen and </a:t>
            </a:r>
            <a:r>
              <a:rPr lang="en-US" dirty="0" err="1" smtClean="0"/>
              <a:t>helicum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Rings composed of ice and space debris </a:t>
            </a:r>
          </a:p>
          <a:p>
            <a:r>
              <a:rPr lang="en-US" dirty="0" smtClean="0"/>
              <a:t>Has about 33 moons. Titan is the largest and is the size of a small planet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System Song </a:t>
            </a:r>
            <a:endParaRPr lang="en-US" dirty="0"/>
          </a:p>
        </p:txBody>
      </p:sp>
      <p:pic>
        <p:nvPicPr>
          <p:cNvPr id="4" name="The Solar System So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41967" y="1447800"/>
            <a:ext cx="7802033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4135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0263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Saturn’s Moons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0"/>
            <a:ext cx="55626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391400" cy="556260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and 4</a:t>
            </a:r>
            <a:r>
              <a:rPr lang="en-US" baseline="30000" dirty="0" smtClean="0"/>
              <a:t>th</a:t>
            </a:r>
            <a:r>
              <a:rPr lang="en-US" dirty="0" smtClean="0"/>
              <a:t> heaviest </a:t>
            </a:r>
          </a:p>
          <a:p>
            <a:r>
              <a:rPr lang="en-US" dirty="0" smtClean="0"/>
              <a:t>It takes 84 Earth years for one revolution around the Sun </a:t>
            </a:r>
          </a:p>
          <a:p>
            <a:r>
              <a:rPr lang="en-US" dirty="0" smtClean="0"/>
              <a:t>It is extremely cold </a:t>
            </a:r>
          </a:p>
          <a:p>
            <a:r>
              <a:rPr lang="en-US" dirty="0" smtClean="0"/>
              <a:t>Atmosphere – hydrogen with small amount of methane </a:t>
            </a:r>
          </a:p>
          <a:p>
            <a:r>
              <a:rPr lang="en-US" dirty="0" smtClean="0"/>
              <a:t>Methane gives Uranus a cyan (blue-green) color</a:t>
            </a:r>
          </a:p>
          <a:p>
            <a:r>
              <a:rPr lang="en-US" dirty="0" smtClean="0"/>
              <a:t>It is tilted at an angle of 98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316" r="24576"/>
          <a:stretch>
            <a:fillRect/>
          </a:stretch>
        </p:blipFill>
        <p:spPr bwMode="auto">
          <a:xfrm>
            <a:off x="1828800" y="1295400"/>
            <a:ext cx="6248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 Tilt 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13716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 Moons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0"/>
            <a:ext cx="502920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391400" cy="5791200"/>
          </a:xfrm>
        </p:spPr>
        <p:txBody>
          <a:bodyPr/>
          <a:lstStyle/>
          <a:p>
            <a:r>
              <a:rPr lang="en-US" sz="3000" dirty="0" smtClean="0"/>
              <a:t>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planet from the sun </a:t>
            </a:r>
          </a:p>
          <a:p>
            <a:r>
              <a:rPr lang="en-US" sz="3000" dirty="0" smtClean="0"/>
              <a:t>Atmosphere – mainly hydrogen, some helium and a little methane </a:t>
            </a:r>
          </a:p>
          <a:p>
            <a:r>
              <a:rPr lang="en-US" sz="3000" dirty="0" smtClean="0"/>
              <a:t>These gases gives it a bluish green color </a:t>
            </a:r>
          </a:p>
          <a:p>
            <a:r>
              <a:rPr lang="en-US" sz="3000" dirty="0" smtClean="0"/>
              <a:t>Neptune is extremely cold </a:t>
            </a:r>
          </a:p>
          <a:p>
            <a:r>
              <a:rPr lang="en-US" sz="3000" dirty="0" smtClean="0"/>
              <a:t>Revolution: 165 earth years </a:t>
            </a:r>
          </a:p>
          <a:p>
            <a:r>
              <a:rPr lang="en-US" sz="3000" dirty="0" smtClean="0"/>
              <a:t>Stormiest weather in the solar system – winds 2 000km/h. Hurricanes on Earth 300km/h </a:t>
            </a:r>
          </a:p>
          <a:p>
            <a:r>
              <a:rPr lang="en-US" sz="3000" dirty="0" smtClean="0"/>
              <a:t>13 moons – Triton (largest)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7238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1"/>
            <a:ext cx="7391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447800"/>
            <a:ext cx="53340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Planets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planets are solid and rocky </a:t>
            </a:r>
          </a:p>
          <a:p>
            <a:r>
              <a:rPr lang="en-US" dirty="0" smtClean="0"/>
              <a:t>There are four terrestrial planets Mercury, Venus, Earth and Mars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Pluto is no longer a planet </a:t>
            </a:r>
          </a:p>
          <a:p>
            <a:r>
              <a:rPr lang="en-US" dirty="0" smtClean="0"/>
              <a:t>It is considered a “dwarf planet”</a:t>
            </a:r>
          </a:p>
          <a:p>
            <a:r>
              <a:rPr lang="en-US" dirty="0" smtClean="0"/>
              <a:t>A dwarf planet is one which cannot clear objects out of its path </a:t>
            </a:r>
          </a:p>
          <a:p>
            <a:r>
              <a:rPr lang="en-US" dirty="0" smtClean="0"/>
              <a:t>Pluto is also much smaller than the other planets.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Planet – Pluto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464819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524000"/>
            <a:ext cx="46482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planet to the Sun </a:t>
            </a:r>
          </a:p>
          <a:p>
            <a:r>
              <a:rPr lang="en-US" dirty="0" smtClean="0"/>
              <a:t>Smallest planet </a:t>
            </a:r>
          </a:p>
          <a:p>
            <a:r>
              <a:rPr lang="en-US" dirty="0" smtClean="0"/>
              <a:t>No moons </a:t>
            </a:r>
          </a:p>
          <a:p>
            <a:r>
              <a:rPr lang="en-US" dirty="0" smtClean="0"/>
              <a:t>88 Earth days for one revolution around the Sun (88days = 1year on Mercury)</a:t>
            </a:r>
          </a:p>
          <a:p>
            <a:r>
              <a:rPr lang="en-US" dirty="0" smtClean="0"/>
              <a:t>It spins slowly 59 Earth days for 1 rotation on its axis </a:t>
            </a:r>
          </a:p>
          <a:p>
            <a:endParaRPr lang="en-US" dirty="0"/>
          </a:p>
        </p:txBody>
      </p:sp>
      <p:pic>
        <p:nvPicPr>
          <p:cNvPr id="4099" name="Picture 3" descr="C:\Users\Franchisca\AppData\Local\Microsoft\Windows\Temporary Internet Files\Content.IE5\NGHKSW45\MM90021907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251361"/>
            <a:ext cx="1133475" cy="114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447800"/>
            <a:ext cx="48006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core / rocky crust </a:t>
            </a:r>
          </a:p>
          <a:p>
            <a:r>
              <a:rPr lang="en-US" dirty="0" smtClean="0"/>
              <a:t>Weak gravity – no atmosphere </a:t>
            </a:r>
          </a:p>
          <a:p>
            <a:r>
              <a:rPr lang="en-US" dirty="0" smtClean="0"/>
              <a:t>High temperature in the day </a:t>
            </a:r>
          </a:p>
          <a:p>
            <a:r>
              <a:rPr lang="en-US" dirty="0" smtClean="0"/>
              <a:t>Low temperature at night </a:t>
            </a:r>
          </a:p>
          <a:p>
            <a:r>
              <a:rPr lang="en-US" dirty="0" smtClean="0"/>
              <a:t>Many craters due to no atmosphere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Mercury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Craters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05250"/>
            <a:ext cx="3162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267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1430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Core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59510"/>
            <a:ext cx="6934200" cy="54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9">
  <a:themeElements>
    <a:clrScheme name="Radar_am_25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Theme19</Template>
  <TotalTime>185</TotalTime>
  <Words>767</Words>
  <Application>Microsoft Office PowerPoint</Application>
  <PresentationFormat>On-screen Show (4:3)</PresentationFormat>
  <Paragraphs>378</Paragraphs>
  <Slides>41</Slides>
  <Notes>41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Theme19</vt:lpstr>
      <vt:lpstr>Planets of the Solar System </vt:lpstr>
      <vt:lpstr>Planets of the Solar System </vt:lpstr>
      <vt:lpstr>The Solar System Song </vt:lpstr>
      <vt:lpstr>Terrestrial Planets </vt:lpstr>
      <vt:lpstr>Mercury Characteristics </vt:lpstr>
      <vt:lpstr>Mercury </vt:lpstr>
      <vt:lpstr>Planet Mercury </vt:lpstr>
      <vt:lpstr>Mercury Craters </vt:lpstr>
      <vt:lpstr>Mercury Core </vt:lpstr>
      <vt:lpstr>Did you know???</vt:lpstr>
      <vt:lpstr>Venus </vt:lpstr>
      <vt:lpstr>Planet Venus </vt:lpstr>
      <vt:lpstr>Slide 13</vt:lpstr>
      <vt:lpstr>Venus’s Surface </vt:lpstr>
      <vt:lpstr>Did You Know?</vt:lpstr>
      <vt:lpstr>Earth </vt:lpstr>
      <vt:lpstr>Earth</vt:lpstr>
      <vt:lpstr>Earth’s Atmosphere </vt:lpstr>
      <vt:lpstr>Mars </vt:lpstr>
      <vt:lpstr>The Red Planet </vt:lpstr>
      <vt:lpstr>Mars’ Moons </vt:lpstr>
      <vt:lpstr>Mars’ Surface </vt:lpstr>
      <vt:lpstr>Did You Know?</vt:lpstr>
      <vt:lpstr>Outer planets – “Gas Giants” </vt:lpstr>
      <vt:lpstr>Outer Planets </vt:lpstr>
      <vt:lpstr>Jupiter </vt:lpstr>
      <vt:lpstr>Jupiter </vt:lpstr>
      <vt:lpstr>Jupiter’s Moons </vt:lpstr>
      <vt:lpstr>Saturn </vt:lpstr>
      <vt:lpstr>Saturn </vt:lpstr>
      <vt:lpstr>Saturn’s Moons </vt:lpstr>
      <vt:lpstr>Uranus </vt:lpstr>
      <vt:lpstr>Uranus </vt:lpstr>
      <vt:lpstr>Uranus Tilt </vt:lpstr>
      <vt:lpstr>Uranus Moons </vt:lpstr>
      <vt:lpstr>Neptune </vt:lpstr>
      <vt:lpstr>Neptune </vt:lpstr>
      <vt:lpstr>Slide 38</vt:lpstr>
      <vt:lpstr>Slide 39</vt:lpstr>
      <vt:lpstr>Pluto </vt:lpstr>
      <vt:lpstr>Dwarf Planet – Pluto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 of the Solar System</dc:title>
  <dc:creator>iTS ME</dc:creator>
  <cp:lastModifiedBy>iTS ME</cp:lastModifiedBy>
  <cp:revision>31</cp:revision>
  <dcterms:created xsi:type="dcterms:W3CDTF">2013-02-16T16:55:23Z</dcterms:created>
  <dcterms:modified xsi:type="dcterms:W3CDTF">2013-02-26T14:00:59Z</dcterms:modified>
</cp:coreProperties>
</file>