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22557-F86F-4599-9C38-A137A013084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8A4D5-EB74-4A74-A608-9E679C797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4D5-EB74-4A74-A608-9E679C797FC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4D5-EB74-4A74-A608-9E679C797F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4D5-EB74-4A74-A608-9E679C797FC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4D5-EB74-4A74-A608-9E679C797FC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4D5-EB74-4A74-A608-9E679C797FC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4D5-EB74-4A74-A608-9E679C797F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4D5-EB74-4A74-A608-9E679C797FC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4D5-EB74-4A74-A608-9E679C797FC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4D5-EB74-4A74-A608-9E679C797FC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4D5-EB74-4A74-A608-9E679C797FC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4D5-EB74-4A74-A608-9E679C797FC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4D5-EB74-4A74-A608-9E679C797FC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8A4D5-EB74-4A74-A608-9E679C797FC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6378-32D7-4697-9A4F-EF4D29F0BFF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BAC-9DB1-4414-85CD-D8D5FBADE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6378-32D7-4697-9A4F-EF4D29F0BFF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BAC-9DB1-4414-85CD-D8D5FBADE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6378-32D7-4697-9A4F-EF4D29F0BFF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BAC-9DB1-4414-85CD-D8D5FBADE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6378-32D7-4697-9A4F-EF4D29F0BFF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BAC-9DB1-4414-85CD-D8D5FBADE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6378-32D7-4697-9A4F-EF4D29F0BFF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BAC-9DB1-4414-85CD-D8D5FBADE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6378-32D7-4697-9A4F-EF4D29F0BFF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BAC-9DB1-4414-85CD-D8D5FBADE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6378-32D7-4697-9A4F-EF4D29F0BFF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BAC-9DB1-4414-85CD-D8D5FBADE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6378-32D7-4697-9A4F-EF4D29F0BFF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BAC-9DB1-4414-85CD-D8D5FBADE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6378-32D7-4697-9A4F-EF4D29F0BFF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BAC-9DB1-4414-85CD-D8D5FBADE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6378-32D7-4697-9A4F-EF4D29F0BFF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BAC-9DB1-4414-85CD-D8D5FBADE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6378-32D7-4697-9A4F-EF4D29F0BFF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195BAC-9DB1-4414-85CD-D8D5FBADE4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736378-32D7-4697-9A4F-EF4D29F0BFF0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195BAC-9DB1-4414-85CD-D8D5FBADE4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ranchisca\Desktop\Dangers%20Of%20Tobacco.wmv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Smoking Kills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Emphysema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Smoking damages the air sacks in the lungs</a:t>
            </a:r>
          </a:p>
          <a:p>
            <a:r>
              <a:rPr lang="en-US" dirty="0" smtClean="0"/>
              <a:t>More air now has to be moved in and out of the lungs as the gas exchange surfaces are damaged</a:t>
            </a:r>
          </a:p>
          <a:p>
            <a:r>
              <a:rPr lang="en-US" dirty="0" smtClean="0"/>
              <a:t>The damaged lungs and the increased rate of breathing makes breathing very painful </a:t>
            </a:r>
          </a:p>
          <a:p>
            <a:r>
              <a:rPr lang="en-US" dirty="0" smtClean="0"/>
              <a:t>Emphysema prevents people from being active, some persons need a constant supply of oxygen even when sitting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5181600"/>
            <a:ext cx="41148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smokers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Passive smokers are persons who do not smoke but who breathe in tobacco smoke from smokers . This smoke is also called </a:t>
            </a:r>
            <a:r>
              <a:rPr lang="en-US" dirty="0" smtClean="0">
                <a:solidFill>
                  <a:srgbClr val="FF0000"/>
                </a:solidFill>
              </a:rPr>
              <a:t>second hand smoke </a:t>
            </a:r>
          </a:p>
          <a:p>
            <a:r>
              <a:rPr lang="en-US" dirty="0" smtClean="0"/>
              <a:t>Passive smokers suffer from sore eyes, smoker’s cough, headaches and lung cancer.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86200"/>
            <a:ext cx="394181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ISSUE: WHAT CAN BE DONE TO DISCOURAGE SMOKING?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733864"/>
          </a:xfrm>
        </p:spPr>
        <p:txBody>
          <a:bodyPr/>
          <a:lstStyle/>
          <a:p>
            <a:r>
              <a:rPr lang="en-US" dirty="0" smtClean="0"/>
              <a:t>BOARD OF DIRECTORS MEETING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discourage smoking: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public can be educated of the harmful effects of smoking and the advantages of not smoking </a:t>
            </a:r>
          </a:p>
          <a:p>
            <a:r>
              <a:rPr lang="en-US" dirty="0" smtClean="0"/>
              <a:t>Smoking in public places and enclosed places (elevators/air conditioned rooms) can be prohibited \</a:t>
            </a:r>
          </a:p>
          <a:p>
            <a:r>
              <a:rPr lang="en-US" dirty="0" smtClean="0"/>
              <a:t>Warnings can be printed on cigarette packs</a:t>
            </a:r>
          </a:p>
          <a:p>
            <a:r>
              <a:rPr lang="en-US" dirty="0" smtClean="0"/>
              <a:t>Restrict or ban the sale of cigarettes to persons under 18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4" name="Dangers Of Tobacc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" y="1752600"/>
            <a:ext cx="8839200" cy="4953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cigarettes made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Cigarettes are made of dried tobacco leaves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When a cigarette is burnt chemical changes take place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tobacco smoke produced contains more than 4,000 chemicals, many of which are harmful to the human body.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cigarettes are really made of ……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7796" r="7796"/>
          <a:stretch>
            <a:fillRect/>
          </a:stretch>
        </p:blipFill>
        <p:spPr bwMode="auto">
          <a:xfrm rot="420000">
            <a:off x="3197240" y="361105"/>
            <a:ext cx="5292901" cy="544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tobacco smoke contain?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Nicotine (drug)</a:t>
            </a:r>
          </a:p>
          <a:p>
            <a:r>
              <a:rPr lang="en-US" dirty="0" smtClean="0"/>
              <a:t>Tar (a brown sticky substance)</a:t>
            </a:r>
          </a:p>
          <a:p>
            <a:r>
              <a:rPr lang="en-US" dirty="0" smtClean="0"/>
              <a:t>Carbon Monoxide (a poisonous gas)</a:t>
            </a:r>
          </a:p>
          <a:p>
            <a:r>
              <a:rPr lang="en-US" dirty="0" smtClean="0"/>
              <a:t>Carcinogens (cancer causing chemicals)</a:t>
            </a:r>
          </a:p>
          <a:p>
            <a:r>
              <a:rPr lang="en-US" dirty="0" smtClean="0"/>
              <a:t>Irritants (chemicals that irritate)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Page 287 gives the harmful effects of each chemical 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Smoking 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1"/>
            <a:ext cx="80009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Cancer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Smoking causes lung cancer. Lumps and </a:t>
            </a:r>
            <a:r>
              <a:rPr lang="en-US" dirty="0" err="1" smtClean="0"/>
              <a:t>tumours</a:t>
            </a:r>
            <a:r>
              <a:rPr lang="en-US" dirty="0" smtClean="0"/>
              <a:t> develop which are cancerous growth that block the air passages and causes suffocation.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429000"/>
            <a:ext cx="52578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diseases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Smoking makes blood clot more easily </a:t>
            </a:r>
          </a:p>
          <a:p>
            <a:r>
              <a:rPr lang="en-US" dirty="0" smtClean="0"/>
              <a:t>Walls of the blood vessels become damages and accumulate fat deposits </a:t>
            </a:r>
          </a:p>
          <a:p>
            <a:r>
              <a:rPr lang="en-US" dirty="0" smtClean="0"/>
              <a:t>The heart has to now pump faster and harder to maintain  a normal blood flow </a:t>
            </a:r>
          </a:p>
          <a:p>
            <a:r>
              <a:rPr lang="en-US" dirty="0" smtClean="0"/>
              <a:t>Blood vessels may burst and the person may suffer a stroke </a:t>
            </a:r>
          </a:p>
          <a:p>
            <a:r>
              <a:rPr lang="en-US" dirty="0" smtClean="0"/>
              <a:t>Or if the blood supply is blocked the person may have a heart attack </a:t>
            </a:r>
          </a:p>
          <a:p>
            <a:r>
              <a:rPr lang="en-US" dirty="0" smtClean="0"/>
              <a:t>Smokers are 2 to 3 times more likely to have a heart attack than non-smokers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Bronchitis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Smoking damages the cilia which are tiny hairs that line our air passages that trap dust and germs, so they now enter easily. </a:t>
            </a:r>
          </a:p>
          <a:p>
            <a:r>
              <a:rPr lang="en-US" dirty="0" smtClean="0"/>
              <a:t>This causes the dust to produce a lot of mucus which causes the person to cough continuously known as the </a:t>
            </a:r>
            <a:r>
              <a:rPr lang="en-US" dirty="0" smtClean="0">
                <a:solidFill>
                  <a:srgbClr val="FF0000"/>
                </a:solidFill>
              </a:rPr>
              <a:t>smoker’s cough</a:t>
            </a:r>
          </a:p>
          <a:p>
            <a:r>
              <a:rPr lang="en-US" dirty="0" smtClean="0"/>
              <a:t>The air passages become inflamed and the person may suffer from bronchitis </a:t>
            </a:r>
          </a:p>
          <a:p>
            <a:r>
              <a:rPr lang="en-US" dirty="0" smtClean="0"/>
              <a:t>Bronchitis causes the person to not walk properly or even sleep properly.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457</Words>
  <Application>Microsoft Office PowerPoint</Application>
  <PresentationFormat>On-screen Show (4:3)</PresentationFormat>
  <Paragraphs>62</Paragraphs>
  <Slides>13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Smoking Kills  </vt:lpstr>
      <vt:lpstr>Video</vt:lpstr>
      <vt:lpstr>What are cigarettes made of?</vt:lpstr>
      <vt:lpstr>What cigarettes are really made of ……</vt:lpstr>
      <vt:lpstr>What does tobacco smoke contain?</vt:lpstr>
      <vt:lpstr>Effects of Smoking  </vt:lpstr>
      <vt:lpstr>Lung Cancer </vt:lpstr>
      <vt:lpstr>Heart diseases </vt:lpstr>
      <vt:lpstr>Bronchitis </vt:lpstr>
      <vt:lpstr>Emphysema </vt:lpstr>
      <vt:lpstr>Passive smokers </vt:lpstr>
      <vt:lpstr>ISSUE: WHAT CAN BE DONE TO DISCOURAGE SMOKING?</vt:lpstr>
      <vt:lpstr>To discourage smoking: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Smoking Kills</dc:title>
  <dc:creator>iTS ME</dc:creator>
  <cp:lastModifiedBy>iTS ME</cp:lastModifiedBy>
  <cp:revision>7</cp:revision>
  <dcterms:created xsi:type="dcterms:W3CDTF">2013-01-26T23:52:17Z</dcterms:created>
  <dcterms:modified xsi:type="dcterms:W3CDTF">2013-01-28T12:24:29Z</dcterms:modified>
</cp:coreProperties>
</file>