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81" r:id="rId4"/>
    <p:sldId id="282" r:id="rId5"/>
    <p:sldId id="283" r:id="rId6"/>
    <p:sldId id="261" r:id="rId7"/>
    <p:sldId id="259" r:id="rId8"/>
    <p:sldId id="260" r:id="rId9"/>
    <p:sldId id="262" r:id="rId10"/>
    <p:sldId id="278" r:id="rId11"/>
    <p:sldId id="279" r:id="rId12"/>
    <p:sldId id="257" r:id="rId13"/>
    <p:sldId id="265" r:id="rId14"/>
    <p:sldId id="258" r:id="rId15"/>
    <p:sldId id="274" r:id="rId16"/>
    <p:sldId id="263" r:id="rId17"/>
    <p:sldId id="264" r:id="rId18"/>
    <p:sldId id="266" r:id="rId19"/>
    <p:sldId id="267" r:id="rId20"/>
    <p:sldId id="268" r:id="rId21"/>
    <p:sldId id="277" r:id="rId22"/>
    <p:sldId id="269" r:id="rId23"/>
    <p:sldId id="270" r:id="rId24"/>
    <p:sldId id="271" r:id="rId25"/>
    <p:sldId id="272" r:id="rId26"/>
    <p:sldId id="273" r:id="rId27"/>
    <p:sldId id="276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9824-A5F6-4A07-9551-6D3B2E0651C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99DE8-C646-47BC-9DB5-AC179D82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9DE8-C646-47BC-9DB5-AC179D82F6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267199"/>
            <a:ext cx="4495800" cy="917575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4267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2075A64-2167-46C6-8957-A59C0EE7B2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9830158-FA88-4213-A8E8-37C57B83F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Components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&amp; Cold Andromeda Galaxy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438400"/>
            <a:ext cx="711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Whirlpool Galaxy 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438400"/>
            <a:ext cx="711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/>
          <a:lstStyle/>
          <a:p>
            <a:r>
              <a:rPr lang="en-US" dirty="0" smtClean="0"/>
              <a:t>In San Fernando </a:t>
            </a:r>
          </a:p>
          <a:p>
            <a:r>
              <a:rPr lang="en-US" dirty="0" smtClean="0"/>
              <a:t>In Trinidad </a:t>
            </a:r>
          </a:p>
          <a:p>
            <a:r>
              <a:rPr lang="en-US" dirty="0" smtClean="0"/>
              <a:t>In the Southern Hemisphere </a:t>
            </a:r>
          </a:p>
          <a:p>
            <a:r>
              <a:rPr lang="en-US" dirty="0" smtClean="0"/>
              <a:t>On the Planet Earth </a:t>
            </a:r>
          </a:p>
          <a:p>
            <a:r>
              <a:rPr lang="en-US" dirty="0" smtClean="0"/>
              <a:t>In a galaxy – our galaxy is the Milky Way </a:t>
            </a:r>
          </a:p>
          <a:p>
            <a:r>
              <a:rPr lang="en-US" dirty="0" smtClean="0"/>
              <a:t>Part of the Universe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our solar system consist of?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solar system consists of  the Sun together with the eight planets and all other celestial bodies (asteroids, comets) that orbit the sun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1"/>
            <a:ext cx="7848600" cy="32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smtClean="0"/>
              <a:t>(Stars)</a:t>
            </a:r>
            <a:endParaRPr lang="en-US" dirty="0" smtClean="0"/>
          </a:p>
          <a:p>
            <a:r>
              <a:rPr lang="en-US" dirty="0" smtClean="0"/>
              <a:t>Planets </a:t>
            </a:r>
          </a:p>
          <a:p>
            <a:r>
              <a:rPr lang="en-US" dirty="0" smtClean="0"/>
              <a:t>Asteroids </a:t>
            </a:r>
          </a:p>
          <a:p>
            <a:r>
              <a:rPr lang="en-US" dirty="0" smtClean="0"/>
              <a:t>Meteoroids </a:t>
            </a:r>
          </a:p>
          <a:p>
            <a:r>
              <a:rPr lang="en-US" dirty="0" smtClean="0"/>
              <a:t>Meteorites </a:t>
            </a:r>
          </a:p>
          <a:p>
            <a:r>
              <a:rPr lang="en-US" dirty="0" smtClean="0"/>
              <a:t>Meteors </a:t>
            </a:r>
          </a:p>
          <a:p>
            <a:r>
              <a:rPr lang="en-US" dirty="0" smtClean="0"/>
              <a:t>Comets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sun is a medium – sized star in the  Milky Way</a:t>
            </a:r>
          </a:p>
          <a:p>
            <a:r>
              <a:rPr lang="en-US" dirty="0" smtClean="0"/>
              <a:t>All planets revolve around it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38195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Planets are non – luminous objects, revolving around a star in space </a:t>
            </a:r>
          </a:p>
          <a:p>
            <a:r>
              <a:rPr lang="en-US" dirty="0" smtClean="0"/>
              <a:t>There are 8 planets and a dwarf planet in our solar system </a:t>
            </a:r>
          </a:p>
          <a:p>
            <a:r>
              <a:rPr lang="en-US" dirty="0" smtClean="0"/>
              <a:t>The inner planets (Mercury, Venus, Earth and Mars) are separated from the outer planets (Jupiter, Saturn, Uranus and Neptune by an </a:t>
            </a:r>
            <a:r>
              <a:rPr lang="en-US" b="1" u="sng" dirty="0" smtClean="0"/>
              <a:t>asteroid belt</a:t>
            </a:r>
          </a:p>
          <a:p>
            <a:r>
              <a:rPr lang="en-US" dirty="0" smtClean="0"/>
              <a:t>The inner planets are made up of rocks and are known as terrestrial planets </a:t>
            </a:r>
          </a:p>
          <a:p>
            <a:r>
              <a:rPr lang="en-US" dirty="0" smtClean="0"/>
              <a:t>The outer planets are larger than the inner planets and are comprised of gases – they are known as the gas giants </a:t>
            </a:r>
          </a:p>
          <a:p>
            <a:r>
              <a:rPr lang="en-US" dirty="0" smtClean="0"/>
              <a:t>Pluto is a dwarf planet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planets  except Mercury and Venus in the solar system have moons which revolve around them . </a:t>
            </a:r>
          </a:p>
          <a:p>
            <a:r>
              <a:rPr lang="en-US" dirty="0" smtClean="0"/>
              <a:t>The moon is non – luminous, it does not produce its own light, it reflects the light of the sun 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Asteroids are huge rocks revolving around the a star </a:t>
            </a:r>
          </a:p>
          <a:p>
            <a:r>
              <a:rPr lang="en-US" dirty="0" smtClean="0"/>
              <a:t>They range in diameters from a few to several hundred kilometers </a:t>
            </a:r>
          </a:p>
          <a:p>
            <a:r>
              <a:rPr lang="en-US" dirty="0" smtClean="0"/>
              <a:t>Asteroids like planets and moons do not emit light, therefore they are non-luminous. </a:t>
            </a:r>
          </a:p>
          <a:p>
            <a:r>
              <a:rPr lang="en-US" dirty="0" smtClean="0"/>
              <a:t>There is an asteroid belt of rocks between the planets Mars and Jupiter </a:t>
            </a:r>
          </a:p>
          <a:p>
            <a:r>
              <a:rPr lang="en-US" b="1" u="sng" dirty="0" smtClean="0"/>
              <a:t>Planetoids </a:t>
            </a:r>
            <a:r>
              <a:rPr lang="en-US" dirty="0" smtClean="0"/>
              <a:t>are very huge asteroids with diameters of several hundred kilometers, they are almost planet like.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projector, is it giving off its own light? </a:t>
            </a:r>
          </a:p>
          <a:p>
            <a:r>
              <a:rPr lang="en-US" dirty="0" smtClean="0"/>
              <a:t>Look at the white board is it giving off its own light? </a:t>
            </a:r>
          </a:p>
          <a:p>
            <a:r>
              <a:rPr lang="en-US" dirty="0" smtClean="0"/>
              <a:t>How is it that the white board seems as if it is producing its own light?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41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2971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0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00600"/>
            <a:ext cx="4038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</a:t>
            </a:r>
            <a:r>
              <a:rPr lang="en-US" dirty="0" err="1" smtClean="0"/>
              <a:t>Lutetia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590800"/>
            <a:ext cx="711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Small fragments of rock moving around in space </a:t>
            </a:r>
          </a:p>
          <a:p>
            <a:r>
              <a:rPr lang="en-US" dirty="0" smtClean="0"/>
              <a:t>Sometimes meteoroids and asteroids crash into the surfaces of the planets or their moons and form </a:t>
            </a:r>
            <a:r>
              <a:rPr lang="en-US" b="1" u="sng" dirty="0" smtClean="0"/>
              <a:t>craters 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meteorite </a:t>
            </a:r>
            <a:r>
              <a:rPr lang="en-US" dirty="0" smtClean="0"/>
              <a:t>is the remains of a meteoroid which have reached the surface of a planet or moon </a:t>
            </a:r>
          </a:p>
          <a:p>
            <a:r>
              <a:rPr lang="en-US" dirty="0" smtClean="0"/>
              <a:t>Scientists believe that a meteorite impact caused the destruction of the dinosaurs. </a:t>
            </a:r>
          </a:p>
          <a:p>
            <a:r>
              <a:rPr lang="en-US" dirty="0" smtClean="0"/>
              <a:t>A huge </a:t>
            </a:r>
            <a:r>
              <a:rPr lang="en-US" dirty="0" smtClean="0"/>
              <a:t>crater </a:t>
            </a:r>
            <a:r>
              <a:rPr lang="en-US" dirty="0" smtClean="0"/>
              <a:t>has been found of the coast of </a:t>
            </a:r>
            <a:r>
              <a:rPr lang="en-US" dirty="0" smtClean="0"/>
              <a:t>Yucatan Peninsula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Meteoroid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0" y="3657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Meteorite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495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Crater 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572000"/>
            <a:ext cx="2971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752600"/>
            <a:ext cx="2314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41148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Dinosaur Meteorite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meteoroids burn when they enter the atmosphere of a planet, due to the friction between the gases in the atmosphere and the meteoroids giving off streaks of light </a:t>
            </a:r>
          </a:p>
          <a:p>
            <a:r>
              <a:rPr lang="en-US" dirty="0" smtClean="0"/>
              <a:t>They are called shooting stars, however they are not actually stars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34017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3434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Comets are giant, dirty snowballs which move around in elliptical orbits around the Sun</a:t>
            </a:r>
          </a:p>
          <a:p>
            <a:r>
              <a:rPr lang="en-US" dirty="0" smtClean="0"/>
              <a:t>As a comet travels towards the Sun some of its ice gets vaporized by the heat form the Sun</a:t>
            </a:r>
          </a:p>
          <a:p>
            <a:r>
              <a:rPr lang="en-US" dirty="0" smtClean="0"/>
              <a:t>A long “tail” is formed behind it </a:t>
            </a:r>
          </a:p>
          <a:p>
            <a:r>
              <a:rPr lang="en-US" dirty="0" smtClean="0"/>
              <a:t>The tail get shorter as it travels away from the Sun </a:t>
            </a:r>
          </a:p>
          <a:p>
            <a:r>
              <a:rPr lang="en-US" dirty="0" smtClean="0"/>
              <a:t>Comets are non-luminous, we can see them because they reflect light from the sun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029200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768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438400"/>
            <a:ext cx="711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what we have learnt so far, draw a table in your notebooks and divide the constituents of the solar system into luminous and non luminous objects: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810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Non-luminous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r>
              <a:rPr lang="en-US" dirty="0" smtClean="0"/>
              <a:t>What do you observe when you look at the sky at night?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20393"/>
            <a:ext cx="8610600" cy="38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moon produces its own light?</a:t>
            </a:r>
          </a:p>
          <a:p>
            <a:r>
              <a:rPr lang="en-US" dirty="0" smtClean="0"/>
              <a:t>Do you think the stars produce their own light?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09461"/>
            <a:ext cx="1409700" cy="32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Luminous &amp; Non- Luminous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which produces its own light is called </a:t>
            </a:r>
            <a:r>
              <a:rPr lang="en-US" b="1" dirty="0" smtClean="0"/>
              <a:t>luminous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object which reflects the light given off from other objects is called </a:t>
            </a:r>
            <a:r>
              <a:rPr lang="en-US" b="1" dirty="0" smtClean="0"/>
              <a:t>non – luminous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star is made up of a huge mass of very hot gases. </a:t>
            </a:r>
          </a:p>
          <a:p>
            <a:r>
              <a:rPr lang="en-US" dirty="0" smtClean="0"/>
              <a:t>It gives out a lot of heat and light energy.</a:t>
            </a:r>
          </a:p>
          <a:p>
            <a:r>
              <a:rPr lang="en-US" dirty="0" smtClean="0"/>
              <a:t>The Sun is a star, and is one of the billions of stars in the universe</a:t>
            </a:r>
          </a:p>
          <a:p>
            <a:r>
              <a:rPr lang="en-US" dirty="0" smtClean="0"/>
              <a:t>The universe is made up of all the matter and energy on Earth and in outer space.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look at the sky at night we will see stars </a:t>
            </a:r>
          </a:p>
          <a:p>
            <a:r>
              <a:rPr lang="en-US" dirty="0" smtClean="0"/>
              <a:t>Some of these stars form certain shapes or designs and each of these groups are called a </a:t>
            </a:r>
            <a:r>
              <a:rPr lang="en-US" b="1" u="sng" dirty="0" smtClean="0"/>
              <a:t>constellation</a:t>
            </a:r>
          </a:p>
          <a:p>
            <a:r>
              <a:rPr lang="en-US" dirty="0" smtClean="0"/>
              <a:t>There are 88 constellations and they are named after mythological characters (</a:t>
            </a:r>
            <a:r>
              <a:rPr lang="en-US" dirty="0" err="1" smtClean="0"/>
              <a:t>e.g</a:t>
            </a:r>
            <a:r>
              <a:rPr lang="en-US" dirty="0" smtClean="0"/>
              <a:t> Orion – the hunter from Greek mythology), objects (</a:t>
            </a:r>
            <a:r>
              <a:rPr lang="en-US" dirty="0" err="1" smtClean="0"/>
              <a:t>e.g</a:t>
            </a:r>
            <a:r>
              <a:rPr lang="en-US" dirty="0" smtClean="0"/>
              <a:t> Libra the scale), and animals (e.g. Leo the lion)</a:t>
            </a:r>
          </a:p>
          <a:p>
            <a:pPr>
              <a:buNone/>
            </a:pPr>
            <a:endParaRPr lang="en-US" dirty="0" smtClean="0"/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486025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Dipper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congregate in groups called </a:t>
            </a:r>
            <a:r>
              <a:rPr lang="en-US" b="1" u="sng" dirty="0" smtClean="0"/>
              <a:t>galaxies </a:t>
            </a:r>
          </a:p>
          <a:p>
            <a:r>
              <a:rPr lang="en-US" dirty="0" smtClean="0"/>
              <a:t>The Sun for example, belongs to a galaxy called </a:t>
            </a:r>
            <a:r>
              <a:rPr lang="en-US" b="1" u="sng" dirty="0" smtClean="0"/>
              <a:t>The Milky Way </a:t>
            </a:r>
          </a:p>
          <a:p>
            <a:r>
              <a:rPr lang="en-US" dirty="0" smtClean="0"/>
              <a:t>Scientists think that the intergalactic space (space between galaxies) is filled with </a:t>
            </a:r>
            <a:r>
              <a:rPr lang="en-US" b="1" u="sng" dirty="0" smtClean="0"/>
              <a:t>dark matter </a:t>
            </a:r>
            <a:r>
              <a:rPr lang="en-US" dirty="0" smtClean="0"/>
              <a:t>which does not give off light.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962400"/>
            <a:ext cx="46958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moon">
      <a:dk1>
        <a:srgbClr val="000000"/>
      </a:dk1>
      <a:lt1>
        <a:srgbClr val="000000"/>
      </a:lt1>
      <a:dk2>
        <a:srgbClr val="1F497D"/>
      </a:dk2>
      <a:lt2>
        <a:srgbClr val="324161"/>
      </a:lt2>
      <a:accent1>
        <a:srgbClr val="BED6EF"/>
      </a:accent1>
      <a:accent2>
        <a:srgbClr val="8B591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707070"/>
      </a:hlink>
      <a:folHlink>
        <a:srgbClr val="5C2C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206</TotalTime>
  <Words>866</Words>
  <Application>Microsoft Office PowerPoint</Application>
  <PresentationFormat>On-screen Show (4:3)</PresentationFormat>
  <Paragraphs>125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Theme3</vt:lpstr>
      <vt:lpstr>The Solar System</vt:lpstr>
      <vt:lpstr>Activity </vt:lpstr>
      <vt:lpstr>What do you observe when you look at the sky at night?</vt:lpstr>
      <vt:lpstr>What do you think?</vt:lpstr>
      <vt:lpstr>Luminous &amp; Non- Luminous </vt:lpstr>
      <vt:lpstr>What is a star?</vt:lpstr>
      <vt:lpstr>Stars </vt:lpstr>
      <vt:lpstr>Constellations </vt:lpstr>
      <vt:lpstr>Galaxies </vt:lpstr>
      <vt:lpstr>Hot &amp; Cold Andromeda Galaxy</vt:lpstr>
      <vt:lpstr>Whirlpool Galaxy </vt:lpstr>
      <vt:lpstr>Where are we?</vt:lpstr>
      <vt:lpstr>What does our solar system consist of?</vt:lpstr>
      <vt:lpstr>The Solar System </vt:lpstr>
      <vt:lpstr>Components of the Solar System</vt:lpstr>
      <vt:lpstr>The Sun</vt:lpstr>
      <vt:lpstr>Planets </vt:lpstr>
      <vt:lpstr>Moons </vt:lpstr>
      <vt:lpstr>Asteroids </vt:lpstr>
      <vt:lpstr>Asteroids </vt:lpstr>
      <vt:lpstr>Asteroid Lutetia</vt:lpstr>
      <vt:lpstr>Meteoroids </vt:lpstr>
      <vt:lpstr>Slide 23</vt:lpstr>
      <vt:lpstr>Meteors </vt:lpstr>
      <vt:lpstr>Comets </vt:lpstr>
      <vt:lpstr>Comets </vt:lpstr>
      <vt:lpstr>Slide 27</vt:lpstr>
      <vt:lpstr>Activity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</dc:title>
  <dc:creator>iTS ME</dc:creator>
  <cp:lastModifiedBy>iTS ME</cp:lastModifiedBy>
  <cp:revision>21</cp:revision>
  <dcterms:created xsi:type="dcterms:W3CDTF">2013-02-04T14:10:50Z</dcterms:created>
  <dcterms:modified xsi:type="dcterms:W3CDTF">2013-02-06T15:06:54Z</dcterms:modified>
</cp:coreProperties>
</file>